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6" r:id="rId3"/>
    <p:sldId id="268" r:id="rId4"/>
    <p:sldId id="263" r:id="rId5"/>
    <p:sldId id="284" r:id="rId6"/>
    <p:sldId id="285" r:id="rId7"/>
    <p:sldId id="286" r:id="rId8"/>
    <p:sldId id="261" r:id="rId9"/>
    <p:sldId id="276" r:id="rId10"/>
    <p:sldId id="274" r:id="rId11"/>
    <p:sldId id="275" r:id="rId12"/>
    <p:sldId id="269" r:id="rId13"/>
    <p:sldId id="278" r:id="rId14"/>
    <p:sldId id="279" r:id="rId15"/>
    <p:sldId id="280" r:id="rId16"/>
    <p:sldId id="281" r:id="rId17"/>
    <p:sldId id="283" r:id="rId18"/>
    <p:sldId id="289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7" autoAdjust="0"/>
  </p:normalViewPr>
  <p:slideViewPr>
    <p:cSldViewPr>
      <p:cViewPr varScale="1">
        <p:scale>
          <a:sx n="60" d="100"/>
          <a:sy n="60" d="100"/>
        </p:scale>
        <p:origin x="16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0DD2E-8E24-46EF-8DBB-CD43ED597F77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7B0E282-11FB-403B-8667-F8B84494901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1850E6B2-1703-4C48-B623-CE89582D60BD}" type="parTrans" cxnId="{094CF36D-1F74-4E66-AFBE-E53A88442097}">
      <dgm:prSet/>
      <dgm:spPr/>
      <dgm:t>
        <a:bodyPr/>
        <a:lstStyle/>
        <a:p>
          <a:endParaRPr lang="en-US"/>
        </a:p>
      </dgm:t>
    </dgm:pt>
    <dgm:pt modelId="{1829BEFE-F5CD-4BAB-968D-285023E1090C}" type="sibTrans" cxnId="{094CF36D-1F74-4E66-AFBE-E53A88442097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04FF2801-168E-4CDD-8C3D-3F0195A0DC64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CF36D-1F74-4E66-AFBE-E53A88442097}" srcId="{FD6BAF66-1398-4F25-AE51-480AFF768FB9}" destId="{B7B0E282-11FB-403B-8667-F8B84494901F}" srcOrd="0" destOrd="0" parTransId="{1850E6B2-1703-4C48-B623-CE89582D60BD}" sibTransId="{1829BEFE-F5CD-4BAB-968D-285023E1090C}"/>
    <dgm:cxn modelId="{DE3C1F32-A477-47E5-8FD6-BF3533A2FA6C}" type="presOf" srcId="{FD6BAF66-1398-4F25-AE51-480AFF768FB9}" destId="{D58CD9AA-1128-4127-91C8-82759C29B05F}" srcOrd="0" destOrd="0" presId="urn:microsoft.com/office/officeart/2005/8/layout/vProcess5"/>
    <dgm:cxn modelId="{62FEF6A6-DAB4-4852-AFC1-42364E9CEDD2}" type="presOf" srcId="{B7B0E282-11FB-403B-8667-F8B84494901F}" destId="{04FF2801-168E-4CDD-8C3D-3F0195A0DC64}" srcOrd="0" destOrd="0" presId="urn:microsoft.com/office/officeart/2005/8/layout/vProcess5"/>
    <dgm:cxn modelId="{565A94E5-FE06-420C-A27E-0FF4E08B81C5}" type="presParOf" srcId="{D58CD9AA-1128-4127-91C8-82759C29B05F}" destId="{8B0B355D-9EE0-457C-98D6-CAB8E3B51F32}" srcOrd="0" destOrd="0" presId="urn:microsoft.com/office/officeart/2005/8/layout/vProcess5"/>
    <dgm:cxn modelId="{BFCB86E8-D2E5-41CA-8711-B30F5C80532A}" type="presParOf" srcId="{D58CD9AA-1128-4127-91C8-82759C29B05F}" destId="{04FF2801-168E-4CDD-8C3D-3F0195A0DC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3E9895C1-A590-4607-960B-C0B87C62C027}" type="parTrans" cxnId="{7EEA0BC7-67D4-43F7-915A-CA437244341A}">
      <dgm:prSet/>
      <dgm:spPr/>
      <dgm:t>
        <a:bodyPr/>
        <a:lstStyle/>
        <a:p>
          <a:endParaRPr lang="en-US"/>
        </a:p>
      </dgm:t>
    </dgm:pt>
    <dgm:pt modelId="{9EDDAD29-CC1D-4607-88BB-FED8BD78F57F}" type="sibTrans" cxnId="{7EEA0BC7-67D4-43F7-915A-CA437244341A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F8CFB-5F29-4752-94C6-B1BBB1DCDF8F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AA4F050-6059-4313-9A99-C8CD2726932B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dirty="0"/>
        </a:p>
      </dgm:t>
    </dgm:pt>
    <dgm:pt modelId="{6FB2E0E7-3D05-4B18-A5B4-5D5C812A3B05}" type="parTrans" cxnId="{290295ED-25B7-40C2-9DE3-837F3C6355D2}">
      <dgm:prSet/>
      <dgm:spPr/>
      <dgm:t>
        <a:bodyPr/>
        <a:lstStyle/>
        <a:p>
          <a:endParaRPr lang="en-US"/>
        </a:p>
      </dgm:t>
    </dgm:pt>
    <dgm:pt modelId="{45D142CB-6A2C-464A-BD78-CC6A95E7E403}" type="sibTrans" cxnId="{290295ED-25B7-40C2-9DE3-837F3C6355D2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D94B20DA-A834-4543-A428-9E607980391E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01DCE-395A-4BC1-886A-7C3B46E47A90}" type="presOf" srcId="{EAA4F050-6059-4313-9A99-C8CD2726932B}" destId="{D94B20DA-A834-4543-A428-9E607980391E}" srcOrd="0" destOrd="0" presId="urn:microsoft.com/office/officeart/2005/8/layout/vProcess5"/>
    <dgm:cxn modelId="{290295ED-25B7-40C2-9DE3-837F3C6355D2}" srcId="{FD6BAF66-1398-4F25-AE51-480AFF768FB9}" destId="{EAA4F050-6059-4313-9A99-C8CD2726932B}" srcOrd="0" destOrd="0" parTransId="{6FB2E0E7-3D05-4B18-A5B4-5D5C812A3B05}" sibTransId="{45D142CB-6A2C-464A-BD78-CC6A95E7E403}"/>
    <dgm:cxn modelId="{69B89466-1697-4C9F-8A9C-4FC97F24E637}" type="presOf" srcId="{FD6BAF66-1398-4F25-AE51-480AFF768FB9}" destId="{D58CD9AA-1128-4127-91C8-82759C29B05F}" srcOrd="0" destOrd="0" presId="urn:microsoft.com/office/officeart/2005/8/layout/vProcess5"/>
    <dgm:cxn modelId="{3BE2E7A1-388F-432F-95C4-8D1A684E5CC1}" type="presParOf" srcId="{D58CD9AA-1128-4127-91C8-82759C29B05F}" destId="{8B0B355D-9EE0-457C-98D6-CAB8E3B51F32}" srcOrd="0" destOrd="0" presId="urn:microsoft.com/office/officeart/2005/8/layout/vProcess5"/>
    <dgm:cxn modelId="{5F5D45B7-7A15-4BD6-B938-48696C168A5F}" type="presParOf" srcId="{D58CD9AA-1128-4127-91C8-82759C29B05F}" destId="{D94B20DA-A834-4543-A428-9E607980391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2801-168E-4CDD-8C3D-3F0195A0DC64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2601-F3F9-46D2-9607-EAD4249F8BDB}">
      <dsp:nvSpPr>
        <dsp:cNvPr id="0" name=""/>
        <dsp:cNvSpPr/>
      </dsp:nvSpPr>
      <dsp:spPr>
        <a:xfrm>
          <a:off x="0" y="971550"/>
          <a:ext cx="6096000" cy="1943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200" kern="1200" dirty="0"/>
        </a:p>
      </dsp:txBody>
      <dsp:txXfrm>
        <a:off x="56911" y="1028461"/>
        <a:ext cx="5982178" cy="1829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20DA-A834-4543-A428-9E607980391E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7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Chuẩn bị: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Mỗi trẻ 2 cái bát, 2 cái thìa, 1 bảng con, thẻ số 1,2.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Đồ dùng trong lớp có số lượng 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Nhạc.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Một con xúc xắc to, 2 ngôi nhà.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Thảm ngồi cho trẻ.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6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chấm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thúc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09601"/>
            <a:ext cx="830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1336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971800"/>
            <a:ext cx="5943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09800" y="2057400"/>
            <a:ext cx="4572000" cy="396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681" t="26042" r="47292" b="55208"/>
          <a:stretch>
            <a:fillRect/>
          </a:stretch>
        </p:blipFill>
        <p:spPr bwMode="auto">
          <a:xfrm>
            <a:off x="3352800" y="2438400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94" t="22917" r="39678" b="31250"/>
          <a:stretch>
            <a:fillRect/>
          </a:stretch>
        </p:blipFill>
        <p:spPr bwMode="auto">
          <a:xfrm>
            <a:off x="4267200" y="2286000"/>
            <a:ext cx="91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6705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CHỮ 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6717" y="42672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82200" y="2590800"/>
            <a:ext cx="83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020EC8-8ADA-4960-8698-17FE21A66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182F79-00E0-4104-B85F-F3990CAD2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243" y="6873240"/>
            <a:ext cx="3200677" cy="24081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43889 L 0.00677 -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463 L -0.3625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520273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828800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4000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41563" t="38541" r="41434" b="32293"/>
          <a:stretch/>
        </p:blipFill>
        <p:spPr bwMode="auto">
          <a:xfrm>
            <a:off x="3505200" y="30480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0996" t="68750" r="41435" b="22917"/>
          <a:stretch>
            <a:fillRect/>
          </a:stretch>
        </p:blipFill>
        <p:spPr bwMode="auto">
          <a:xfrm>
            <a:off x="3505200" y="51816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6705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CHỮ 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1910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667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9296399" y="2438400"/>
            <a:ext cx="106679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A9D8E-39FF-4BA3-8176-5BD8E994E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2" y="1737061"/>
            <a:ext cx="3166823" cy="23764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7B0FC8-B50E-455E-A35A-ED5C52DC2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65" y="1814511"/>
            <a:ext cx="3166823" cy="237648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1910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8194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3AC9D-8E5E-4140-90C4-82BDCDB8F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" y="1828800"/>
            <a:ext cx="3452405" cy="259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886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0386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6858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0523 L 0.00417 -0.43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7664589"/>
              </p:ext>
            </p:extLst>
          </p:nvPr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50E3A7-5475-45AD-BEBB-9C237CB2D00B}"/>
              </a:ext>
            </a:extLst>
          </p:cNvPr>
          <p:cNvSpPr/>
          <p:nvPr/>
        </p:nvSpPr>
        <p:spPr>
          <a:xfrm>
            <a:off x="0" y="4620126"/>
            <a:ext cx="9144000" cy="2237874"/>
          </a:xfrm>
          <a:custGeom>
            <a:avLst/>
            <a:gdLst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9144000 w 9144000"/>
              <a:gd name="connsiteY2" fmla="*/ 1905000 h 1905000"/>
              <a:gd name="connsiteX3" fmla="*/ 0 w 9144000"/>
              <a:gd name="connsiteY3" fmla="*/ 1905000 h 1905000"/>
              <a:gd name="connsiteX4" fmla="*/ 0 w 9144000"/>
              <a:gd name="connsiteY4" fmla="*/ 0 h 1905000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9144000 w 9144000"/>
              <a:gd name="connsiteY2" fmla="*/ 332874 h 2237874"/>
              <a:gd name="connsiteX3" fmla="*/ 9144000 w 9144000"/>
              <a:gd name="connsiteY3" fmla="*/ 2237874 h 2237874"/>
              <a:gd name="connsiteX4" fmla="*/ 0 w 9144000"/>
              <a:gd name="connsiteY4" fmla="*/ 2237874 h 2237874"/>
              <a:gd name="connsiteX5" fmla="*/ 0 w 9144000"/>
              <a:gd name="connsiteY5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332874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429127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237874">
                <a:moveTo>
                  <a:pt x="0" y="332874"/>
                </a:moveTo>
                <a:cubicBezTo>
                  <a:pt x="989263" y="328863"/>
                  <a:pt x="2042695" y="4011"/>
                  <a:pt x="3031958" y="0"/>
                </a:cubicBezTo>
                <a:cubicBezTo>
                  <a:pt x="4646863" y="85558"/>
                  <a:pt x="6374063" y="459874"/>
                  <a:pt x="7988968" y="545432"/>
                </a:cubicBezTo>
                <a:lnTo>
                  <a:pt x="9144000" y="429127"/>
                </a:lnTo>
                <a:lnTo>
                  <a:pt x="9144000" y="2237874"/>
                </a:lnTo>
                <a:lnTo>
                  <a:pt x="0" y="2237874"/>
                </a:lnTo>
                <a:lnTo>
                  <a:pt x="0" y="332874"/>
                </a:lnTo>
                <a:close/>
              </a:path>
            </a:pathLst>
          </a:custGeom>
          <a:solidFill>
            <a:srgbClr val="4CB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56151-8926-4E3B-9BA4-E875E3D7A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29" y="540238"/>
            <a:ext cx="6934200" cy="56083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0F9B4D-F08D-4309-8E47-475E98C71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623" y="662790"/>
            <a:ext cx="1353429" cy="13534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8F2327-103D-4DCA-9D63-DC608EE9B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626" y="3103605"/>
            <a:ext cx="1353429" cy="13534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6D8F5B6-A54C-4B19-B937-708625292D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906" y="2587652"/>
            <a:ext cx="1353429" cy="13534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C68048-50BE-4E8A-B1F5-445D8F962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6204" y="2048162"/>
            <a:ext cx="1353429" cy="13534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54375F-F7B8-4CB2-8FC7-E11E9A32B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8382" y="2180357"/>
            <a:ext cx="1353429" cy="13534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F861D8-FEE2-45C9-AF9E-E9BA2657B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1266048"/>
            <a:ext cx="1353429" cy="13534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8E24D8-6E55-43C7-BE39-523929540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744" y="2139774"/>
            <a:ext cx="1353429" cy="13534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7EC31C-A93E-4C51-9D5A-8168C15B5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447" y="1311934"/>
            <a:ext cx="1353429" cy="13534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6671CB-53EA-4736-9D8A-916013645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715" y="3116131"/>
            <a:ext cx="1353429" cy="135342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46929F5-8DDD-4F51-BEF3-65A7EF0870E1}"/>
              </a:ext>
            </a:extLst>
          </p:cNvPr>
          <p:cNvSpPr/>
          <p:nvPr/>
        </p:nvSpPr>
        <p:spPr>
          <a:xfrm>
            <a:off x="-228600" y="0"/>
            <a:ext cx="3416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quả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B561E-4C83-45C4-81E5-E679B164D76A}"/>
              </a:ext>
            </a:extLst>
          </p:cNvPr>
          <p:cNvSpPr txBox="1"/>
          <p:nvPr/>
        </p:nvSpPr>
        <p:spPr>
          <a:xfrm>
            <a:off x="304800" y="5257800"/>
            <a:ext cx="35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968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"/>
            <a:ext cx="88392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:Các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601EA2-D527-465E-B29D-7F2C81990D8D}"/>
              </a:ext>
            </a:extLst>
          </p:cNvPr>
          <p:cNvGrpSpPr/>
          <p:nvPr/>
        </p:nvGrpSpPr>
        <p:grpSpPr>
          <a:xfrm>
            <a:off x="5491777" y="2424813"/>
            <a:ext cx="3276600" cy="2220591"/>
            <a:chOff x="5458697" y="2199987"/>
            <a:chExt cx="3276600" cy="22205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1802DF4-F1FC-4ABB-8747-0454F32FEEC1}"/>
                </a:ext>
              </a:extLst>
            </p:cNvPr>
            <p:cNvSpPr/>
            <p:nvPr/>
          </p:nvSpPr>
          <p:spPr>
            <a:xfrm>
              <a:off x="5458697" y="2199987"/>
              <a:ext cx="3276600" cy="22205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DE989F-5304-4EE5-BB37-D5CF4C80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245" y="2260946"/>
              <a:ext cx="1488483" cy="19834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04DEBC-BB6C-4BD4-BD63-01A752CDD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844" y="2349013"/>
              <a:ext cx="1488483" cy="198349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85965-E8D5-4DE2-9AB2-8304741053F0}"/>
              </a:ext>
            </a:extLst>
          </p:cNvPr>
          <p:cNvGrpSpPr/>
          <p:nvPr/>
        </p:nvGrpSpPr>
        <p:grpSpPr>
          <a:xfrm>
            <a:off x="1861185" y="4789263"/>
            <a:ext cx="5421630" cy="1900295"/>
            <a:chOff x="167640" y="1832134"/>
            <a:chExt cx="5421630" cy="190029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DF0C593-369A-42EA-84DF-149A6926AEA4}"/>
                </a:ext>
              </a:extLst>
            </p:cNvPr>
            <p:cNvSpPr/>
            <p:nvPr/>
          </p:nvSpPr>
          <p:spPr>
            <a:xfrm>
              <a:off x="167640" y="1942207"/>
              <a:ext cx="5421630" cy="1674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56737A-1BEA-4F03-9306-E973DC7A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07" y="1832134"/>
              <a:ext cx="1524000" cy="189479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A2A1ED-00A7-4721-A59A-36F8FDA7C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56" y="1837635"/>
              <a:ext cx="1524000" cy="18947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CEFA09-91BD-4304-8726-09FF8B2C0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772" y="1832134"/>
              <a:ext cx="1524000" cy="189479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8A3D44-E985-49C3-96DB-4E60C6A132E2}"/>
              </a:ext>
            </a:extLst>
          </p:cNvPr>
          <p:cNvGrpSpPr/>
          <p:nvPr/>
        </p:nvGrpSpPr>
        <p:grpSpPr>
          <a:xfrm>
            <a:off x="727728" y="2485528"/>
            <a:ext cx="3725082" cy="1886944"/>
            <a:chOff x="849565" y="2137488"/>
            <a:chExt cx="3333749" cy="15696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0426334-F116-4ACE-B144-6E2F3DFE3BB5}"/>
                </a:ext>
              </a:extLst>
            </p:cNvPr>
            <p:cNvSpPr/>
            <p:nvPr/>
          </p:nvSpPr>
          <p:spPr>
            <a:xfrm>
              <a:off x="849565" y="2137488"/>
              <a:ext cx="3333749" cy="15696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947B10-E644-46A4-AFCB-29BBE4A69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627" y="2215282"/>
              <a:ext cx="1671134" cy="1292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9237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B9505C-2EDD-47E6-8B11-5FF4A705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6A901-1AD3-4D68-86CC-4643A24D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860"/>
            <a:ext cx="9174684" cy="6835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6A245B-FCA2-426A-AE06-9D62E526853C}"/>
              </a:ext>
            </a:extLst>
          </p:cNvPr>
          <p:cNvSpPr txBox="1"/>
          <p:nvPr/>
        </p:nvSpPr>
        <p:spPr>
          <a:xfrm>
            <a:off x="1981200" y="7620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BẠN</a:t>
            </a:r>
          </a:p>
        </p:txBody>
      </p:sp>
    </p:spTree>
    <p:extLst>
      <p:ext uri="{BB962C8B-B14F-4D97-AF65-F5344CB8AC3E}">
        <p14:creationId xmlns:p14="http://schemas.microsoft.com/office/powerpoint/2010/main" val="1244549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AA48D-1F67-4B4A-BB7A-AE364706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220" y="0"/>
            <a:ext cx="9471187" cy="70104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1971366"/>
              </p:ext>
            </p:extLst>
          </p:nvPr>
        </p:nvGraphicFramePr>
        <p:xfrm>
          <a:off x="1524000" y="2362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7" y="4343400"/>
            <a:ext cx="5567423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722326"/>
            <a:ext cx="2569580" cy="1524014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6344" y="4722326"/>
            <a:ext cx="2569580" cy="1524014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5266" y="4722326"/>
            <a:ext cx="2569580" cy="152401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04800" y="31242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82000" y="29718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95400" y="502920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43200" y="2304264"/>
            <a:ext cx="3962400" cy="3105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594" y="2434893"/>
            <a:ext cx="3219450" cy="2720712"/>
          </a:xfrm>
          <a:prstGeom prst="round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28800" y="3599664"/>
            <a:ext cx="48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6542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7" y="4343400"/>
            <a:ext cx="5567423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722326"/>
            <a:ext cx="2569580" cy="1524014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6344" y="4722326"/>
            <a:ext cx="2569580" cy="1524014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5266" y="4722326"/>
            <a:ext cx="2569580" cy="15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7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80103" y="2438399"/>
            <a:ext cx="5569047" cy="32765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8645" y="2519619"/>
            <a:ext cx="2247313" cy="2894267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7313" y="2541742"/>
            <a:ext cx="2247313" cy="2894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37754-B263-4411-A9CC-FDEB607297FB}"/>
              </a:ext>
            </a:extLst>
          </p:cNvPr>
          <p:cNvSpPr txBox="1"/>
          <p:nvPr/>
        </p:nvSpPr>
        <p:spPr>
          <a:xfrm>
            <a:off x="7772400" y="3988876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590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419600"/>
            <a:ext cx="1689100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C5EC6-9E3D-4F20-A0BF-F907C4531EFC}"/>
              </a:ext>
            </a:extLst>
          </p:cNvPr>
          <p:cNvSpPr txBox="1"/>
          <p:nvPr/>
        </p:nvSpPr>
        <p:spPr>
          <a:xfrm>
            <a:off x="9601198" y="4580109"/>
            <a:ext cx="83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85303-E7D1-4E71-8F0C-5AED751EE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32FEC6-FA43-4A5A-B7EB-1FB3271CB2B1}"/>
              </a:ext>
            </a:extLst>
          </p:cNvPr>
          <p:cNvSpPr txBox="1"/>
          <p:nvPr/>
        </p:nvSpPr>
        <p:spPr>
          <a:xfrm flipH="1">
            <a:off x="9601195" y="2705725"/>
            <a:ext cx="8382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3.33333E-6 3.33333E-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533400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828800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700" dirty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518</Words>
  <Application>Microsoft Office PowerPoint</Application>
  <PresentationFormat>On-screen Show (4:3)</PresentationFormat>
  <Paragraphs>248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DELL-HS</cp:lastModifiedBy>
  <cp:revision>123</cp:revision>
  <dcterms:created xsi:type="dcterms:W3CDTF">2021-08-26T02:44:32Z</dcterms:created>
  <dcterms:modified xsi:type="dcterms:W3CDTF">2025-10-04T14:34:10Z</dcterms:modified>
</cp:coreProperties>
</file>