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761D-0B31-46E0-835F-A72B44BA2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0650-3605-4F64-A806-C1095E539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72F4-6210-4CDC-90E3-6D7CD988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37F9B-F210-4D94-B8B6-CA4B565A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7F1B-9F7A-4AF9-B0FC-67A75671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93D8-B3BF-4CAE-B478-FB37F387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FFCA6-83BD-4C25-9FB2-8699A922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52CA-B0EE-4928-9405-C8DED79F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A66C0-2E11-4B76-BBC5-E241FDF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A57F-F3D0-4FCB-A1CC-4C71752C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16709-719A-4966-B386-8AE69366D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25F5B-587C-4FE6-BBD8-BD7D5F6B0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D360D-BE3E-4C56-86C5-657E6EA3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B4F0B-DC43-4668-86A7-6F3C7F23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5614-34F9-417C-A7F1-BFDEC4A6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9E29-524C-4DD5-9E4B-FE4EBBDB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6F7B-AFD2-4D2F-8947-2CF74902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741CC-FAE6-4310-87B4-60204A3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D2566-FE83-4332-ADBB-E4E75193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7BC2-7116-4F0A-BDFB-0D9D8AAE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4C24-C178-4FE0-A260-BA41FDD8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B53B1-C803-4779-8B98-BBABA8DB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2DCA-2C7E-4B1E-BA93-14C946F3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17F2-BB26-4BD8-BEDA-9654DA03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4A73D-CCC0-49D2-AE13-D4CAD987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778-8942-404C-A351-B90C0C0E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E3F5-B898-4F5B-9419-B2CB2BD63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2C458-A36F-4382-B889-435640C2C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8525-C8D3-4AE0-B18F-CCDF473C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716B-D8AA-4D1D-B6D3-651521D6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64922-240B-4223-BFF7-95C9D6CB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53B8-1723-445F-BE3D-6C439A96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3EA4-2367-4F6E-8E1F-1E7FD5C5F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38A55-AC22-4A15-B493-CB64F0C50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374D7-8E80-4DBD-B0A7-C242F2D01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4BE4C-235E-4CDC-BDB5-37C275A08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9E80D-81DF-44EC-881D-CDB28C1B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636A6-F2BA-4826-8ABC-AF68C9D8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914E3-2177-4FEA-BC01-78D23E74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A8B4-DA95-4B33-9F4A-4EBD8F21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C9BA7-B118-4653-BA9F-141A1F2F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7C9A2-A045-4D15-8585-5184DC5D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C6831-180D-484D-BA69-61973DF2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5F2C7-BCFB-4FE8-9188-F705F6D4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1C082-8347-4607-A6DE-01DBC061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98E6-608A-4493-A56C-17ABE94D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E130-E7B2-4E1D-9C5D-3FDAB83C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465E-82DE-4818-A252-B50A1B27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22D4-D0BB-463F-995C-BFE39BAC8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D12E6-D07F-46BE-821A-814C75C8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5B364-9B0C-4B9E-B2F0-EB7D3132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1CB3D-3D2C-4BC1-B9F8-F2FBA771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9919-5FAA-4BD2-816E-8B5140C3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AB4CD-1F85-438A-ABF2-69E4C7AB0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5B00-FE23-4895-AFA9-F087DB184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D2961-AC97-44A7-8B69-956B6B89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699FD-6058-4A94-B0B5-936C4F7A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E8ED3-77E4-46FC-B0DC-F8226B01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09D10-7F37-4658-B583-F96F189F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D27E3-E789-41CB-9688-DFB25339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824C8-C6DB-4B31-A062-B746A4FED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64C6-66C2-4279-9823-A253EB4333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D14B-E3D9-4BC5-9CBC-9F32086EA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6F828-562E-46B1-96A5-329D8D5E3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4449-E349-4FDE-ADD0-ADC3700F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2F267-ABC7-4C81-B03E-8D772CDDB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6DAB0-0C6A-4294-9DF5-5908611ECA18}"/>
              </a:ext>
            </a:extLst>
          </p:cNvPr>
          <p:cNvSpPr txBox="1"/>
          <p:nvPr/>
        </p:nvSpPr>
        <p:spPr>
          <a:xfrm>
            <a:off x="3596935" y="173984"/>
            <a:ext cx="499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AB613-2933-441C-86D1-C277AC53EA53}"/>
              </a:ext>
            </a:extLst>
          </p:cNvPr>
          <p:cNvSpPr txBox="1"/>
          <p:nvPr/>
        </p:nvSpPr>
        <p:spPr>
          <a:xfrm>
            <a:off x="3462289" y="2598003"/>
            <a:ext cx="544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A2AA6-3FCA-4925-899F-E230861E88AB}"/>
              </a:ext>
            </a:extLst>
          </p:cNvPr>
          <p:cNvSpPr txBox="1"/>
          <p:nvPr/>
        </p:nvSpPr>
        <p:spPr>
          <a:xfrm>
            <a:off x="3200397" y="4437247"/>
            <a:ext cx="8287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Nghe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– 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FCFC26-925F-4421-96FD-4BB9829D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56A39-1673-439B-951D-07ECFFCCB965}"/>
              </a:ext>
            </a:extLst>
          </p:cNvPr>
          <p:cNvSpPr txBox="1"/>
          <p:nvPr/>
        </p:nvSpPr>
        <p:spPr>
          <a:xfrm>
            <a:off x="3849949" y="2241080"/>
            <a:ext cx="4492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HÀ NỘI</a:t>
            </a:r>
          </a:p>
        </p:txBody>
      </p:sp>
    </p:spTree>
    <p:extLst>
      <p:ext uri="{BB962C8B-B14F-4D97-AF65-F5344CB8AC3E}">
        <p14:creationId xmlns:p14="http://schemas.microsoft.com/office/powerpoint/2010/main" val="14848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8867D-C12C-401D-ACDA-D730D793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9" y="133165"/>
            <a:ext cx="3626528" cy="3373515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E82BB-F95F-40DB-A528-3EC9AA5E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43" y="259845"/>
            <a:ext cx="5226390" cy="3169155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92E8F-455F-4AD5-86CE-43A697F3E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67" y="3719744"/>
            <a:ext cx="4000365" cy="3005091"/>
          </a:xfrm>
          <a:prstGeom prst="hexagon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705C1-D370-4FC9-A1A9-8D39077FD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820" y="3738376"/>
            <a:ext cx="4128013" cy="3047174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48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0F78F-4377-4389-9BFD-DFE0F751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98C521-7674-495B-A9F7-89444B392650}"/>
              </a:ext>
            </a:extLst>
          </p:cNvPr>
          <p:cNvSpPr/>
          <p:nvPr/>
        </p:nvSpPr>
        <p:spPr>
          <a:xfrm>
            <a:off x="3592494" y="1427455"/>
            <a:ext cx="4172505" cy="8345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tên là gì ?</a:t>
            </a:r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A40F3-9CFE-4C2C-BF66-794AF075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36703" b="11461"/>
          <a:stretch/>
        </p:blipFill>
        <p:spPr>
          <a:xfrm flipH="1">
            <a:off x="781231" y="368423"/>
            <a:ext cx="2556771" cy="64895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2C7CDA-615A-4390-AD4B-40FB1B06AF65}"/>
              </a:ext>
            </a:extLst>
          </p:cNvPr>
          <p:cNvSpPr/>
          <p:nvPr/>
        </p:nvSpPr>
        <p:spPr>
          <a:xfrm>
            <a:off x="3592495" y="3011749"/>
            <a:ext cx="4172505" cy="8345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điều gì ?</a:t>
            </a:r>
            <a:endParaRPr lang="en-US" sz="2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BF4FC-C7D0-4F5A-8D37-02D6A5F0E09E}"/>
              </a:ext>
            </a:extLst>
          </p:cNvPr>
          <p:cNvSpPr/>
          <p:nvPr/>
        </p:nvSpPr>
        <p:spPr>
          <a:xfrm>
            <a:off x="3592495" y="4523912"/>
            <a:ext cx="6477744" cy="183767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latin typeface="+mj-lt"/>
              </a:rPr>
              <a:t>Bài hát nói về tình cảm của bạn nhỏ yêu Thủ đô Hà Nội, yêu quê hương, cha mẹ, bạn bè và cô giáo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.</a:t>
            </a:r>
            <a:endParaRPr lang="en-US" sz="28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346A5-38B4-4649-9D4B-9CD83FE03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56A39-1673-439B-951D-07ECFFCCB965}"/>
              </a:ext>
            </a:extLst>
          </p:cNvPr>
          <p:cNvSpPr txBox="1"/>
          <p:nvPr/>
        </p:nvSpPr>
        <p:spPr>
          <a:xfrm>
            <a:off x="1043126" y="3092159"/>
            <a:ext cx="10336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ĐẾN THĂM HỒ GƯƠM</a:t>
            </a:r>
            <a:endParaRPr lang="en-US"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81231-9EF9-463E-AA28-250284E0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98C521-7674-495B-A9F7-89444B392650}"/>
              </a:ext>
            </a:extLst>
          </p:cNvPr>
          <p:cNvSpPr/>
          <p:nvPr/>
        </p:nvSpPr>
        <p:spPr>
          <a:xfrm>
            <a:off x="3592494" y="1560248"/>
            <a:ext cx="4172505" cy="83450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tên là gì ?</a:t>
            </a:r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A40F3-9CFE-4C2C-BF66-794AF075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36703" b="11461"/>
          <a:stretch/>
        </p:blipFill>
        <p:spPr>
          <a:xfrm flipH="1">
            <a:off x="781231" y="368423"/>
            <a:ext cx="2556771" cy="64895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2C7CDA-615A-4390-AD4B-40FB1B06AF65}"/>
              </a:ext>
            </a:extLst>
          </p:cNvPr>
          <p:cNvSpPr/>
          <p:nvPr/>
        </p:nvSpPr>
        <p:spPr>
          <a:xfrm>
            <a:off x="3592494" y="2857499"/>
            <a:ext cx="4172505" cy="8345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điều gì ?</a:t>
            </a:r>
            <a:endParaRPr lang="en-US" sz="2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BF4FC-C7D0-4F5A-8D37-02D6A5F0E09E}"/>
              </a:ext>
            </a:extLst>
          </p:cNvPr>
          <p:cNvSpPr/>
          <p:nvPr/>
        </p:nvSpPr>
        <p:spPr>
          <a:xfrm>
            <a:off x="3592495" y="4154751"/>
            <a:ext cx="7090303" cy="173114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D196B-F1AB-44E6-BF1B-D10FC8B3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M0</dc:creator>
  <cp:lastModifiedBy>DELL-HS</cp:lastModifiedBy>
  <cp:revision>16</cp:revision>
  <dcterms:created xsi:type="dcterms:W3CDTF">2024-03-12T08:30:05Z</dcterms:created>
  <dcterms:modified xsi:type="dcterms:W3CDTF">2025-10-04T14:19:16Z</dcterms:modified>
</cp:coreProperties>
</file>