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8" r:id="rId4"/>
    <p:sldId id="262" r:id="rId5"/>
    <p:sldId id="272" r:id="rId6"/>
    <p:sldId id="273" r:id="rId7"/>
    <p:sldId id="263" r:id="rId8"/>
    <p:sldId id="264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2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4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12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6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81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2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5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2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4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1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222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4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5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4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4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8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2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4437D-357B-4A2E-BF3A-D28B4ABA051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E906B-BB62-439C-8D60-B1E77BFFA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4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4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C536BD-F808-4F28-853E-2DFD6372327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88E33B-4802-4513-98B1-D2DB87BEE28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1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Root\Desktop\DOREMIS%20-%20SO%2002\DO%20RE%20MI%20-%20VU%20HIEP.mp3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24.png"/><Relationship Id="rId2" Type="http://schemas.openxmlformats.org/officeDocument/2006/relationships/image" Target="../media/image9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emf"/><Relationship Id="rId1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751344"/>
            <a:ext cx="7772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PHƯỜNG PHÚC LỢI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LĨNH VỰC PHÁT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 THẨM MỸ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ĐỘNG: ÂM NHẠC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 CÁI MŨI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Users\Administrator\Desktop\ThuVienAnh2020\Flower bouquet  256x25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1"/>
            <a:ext cx="3657600" cy="289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1" descr="khungdayl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96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1" descr="khungdayl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62"/>
          <p:cNvSpPr>
            <a:spLocks noChangeArrowheads="1" noChangeShapeType="1" noTextEdit="1"/>
          </p:cNvSpPr>
          <p:nvPr/>
        </p:nvSpPr>
        <p:spPr bwMode="auto">
          <a:xfrm>
            <a:off x="2800350" y="1349377"/>
            <a:ext cx="3543300" cy="1393825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2343"/>
                <a:gd name="adj2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8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WordArt 62"/>
          <p:cNvSpPr>
            <a:spLocks noChangeArrowheads="1" noChangeShapeType="1" noTextEdit="1"/>
          </p:cNvSpPr>
          <p:nvPr/>
        </p:nvSpPr>
        <p:spPr bwMode="auto">
          <a:xfrm>
            <a:off x="838200" y="1828800"/>
            <a:ext cx="7620000" cy="2841623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2343"/>
                <a:gd name="adj2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vi-VN" sz="2800" b="1" kern="1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THỂ:THEO NHẠC </a:t>
            </a:r>
            <a:endParaRPr lang="en-US" sz="28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2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4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54026"/>
            <a:ext cx="685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73962" y="-700882"/>
            <a:ext cx="682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15348" y="2759965"/>
            <a:ext cx="7429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57948" y="5024438"/>
            <a:ext cx="99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2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4581" y="-649667"/>
            <a:ext cx="682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DO RE MI - VU H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505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Music"/>
          <p:cNvSpPr>
            <a:spLocks noEditPoints="1" noChangeArrowheads="1"/>
          </p:cNvSpPr>
          <p:nvPr/>
        </p:nvSpPr>
        <p:spPr bwMode="auto">
          <a:xfrm>
            <a:off x="1673352" y="4994915"/>
            <a:ext cx="585788" cy="88106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3300"/>
          </a:solidFill>
          <a:ln w="38100">
            <a:solidFill>
              <a:srgbClr val="00172E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83" name="Music"/>
          <p:cNvSpPr>
            <a:spLocks noEditPoints="1" noChangeArrowheads="1"/>
          </p:cNvSpPr>
          <p:nvPr/>
        </p:nvSpPr>
        <p:spPr bwMode="auto">
          <a:xfrm>
            <a:off x="4163805" y="5016688"/>
            <a:ext cx="577454" cy="6953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33CC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84" name="Music"/>
          <p:cNvSpPr>
            <a:spLocks noEditPoints="1" noChangeArrowheads="1"/>
          </p:cNvSpPr>
          <p:nvPr/>
        </p:nvSpPr>
        <p:spPr bwMode="auto">
          <a:xfrm>
            <a:off x="3252965" y="4798187"/>
            <a:ext cx="656035" cy="8874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85" name="Music"/>
          <p:cNvSpPr>
            <a:spLocks noEditPoints="1" noChangeArrowheads="1"/>
          </p:cNvSpPr>
          <p:nvPr/>
        </p:nvSpPr>
        <p:spPr bwMode="auto">
          <a:xfrm rot="10800000">
            <a:off x="2549890" y="4823586"/>
            <a:ext cx="731044" cy="8620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24" name="Line 18"/>
          <p:cNvSpPr>
            <a:spLocks noChangeShapeType="1"/>
          </p:cNvSpPr>
          <p:nvPr/>
        </p:nvSpPr>
        <p:spPr bwMode="auto">
          <a:xfrm>
            <a:off x="1604772" y="5527200"/>
            <a:ext cx="34290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25" name="Picture 19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352800"/>
            <a:ext cx="533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Line 20"/>
          <p:cNvSpPr>
            <a:spLocks noChangeShapeType="1"/>
          </p:cNvSpPr>
          <p:nvPr/>
        </p:nvSpPr>
        <p:spPr bwMode="auto">
          <a:xfrm>
            <a:off x="1604772" y="5769803"/>
            <a:ext cx="3429000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21"/>
          <p:cNvSpPr>
            <a:spLocks noChangeShapeType="1"/>
          </p:cNvSpPr>
          <p:nvPr/>
        </p:nvSpPr>
        <p:spPr bwMode="auto">
          <a:xfrm>
            <a:off x="1604772" y="5291139"/>
            <a:ext cx="3429000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22"/>
          <p:cNvSpPr>
            <a:spLocks noChangeShapeType="1"/>
          </p:cNvSpPr>
          <p:nvPr/>
        </p:nvSpPr>
        <p:spPr bwMode="auto">
          <a:xfrm>
            <a:off x="1604772" y="4749327"/>
            <a:ext cx="3429000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Line 23"/>
          <p:cNvSpPr>
            <a:spLocks noChangeShapeType="1"/>
          </p:cNvSpPr>
          <p:nvPr/>
        </p:nvSpPr>
        <p:spPr bwMode="auto">
          <a:xfrm>
            <a:off x="1604772" y="5055075"/>
            <a:ext cx="34290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30" name="Picture 25" descr="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869157"/>
            <a:ext cx="14287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WordArt 29"/>
          <p:cNvSpPr>
            <a:spLocks noChangeArrowheads="1" noChangeShapeType="1" noTextEdit="1"/>
          </p:cNvSpPr>
          <p:nvPr/>
        </p:nvSpPr>
        <p:spPr bwMode="auto">
          <a:xfrm>
            <a:off x="983128" y="1293813"/>
            <a:ext cx="6361354" cy="167957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2343"/>
                <a:gd name="adj2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chemeClr val="accent1"/>
              </a:contourClr>
            </a:sp3d>
          </a:bodyPr>
          <a:lstStyle/>
          <a:p>
            <a:pPr algn="ctr"/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DẠY HÁT CÁI MŨI</a:t>
            </a:r>
            <a:endParaRPr lang="en-US" sz="2800" b="1" kern="10" dirty="0">
              <a:ln w="9525">
                <a:round/>
                <a:headEnd/>
                <a:tailEnd/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 0.01366 C -0.02031 0.01134 -0.02044 0.00857 -0.01979 0.00695 C -0.01809 0.00301 -0.01406 -0.00208 -0.01406 -0.00185 C -0.0095 0.00046 -0.0082 -0.00185 -0.00664 0.00903 C -0.00716 0.01343 -0.00937 0.02917 -0.01041 0.03171 C -0.01093 0.03333 -0.01211 0.03333 -0.01315 0.03403 C -0.02187 0.03287 -0.03073 0.0412 -0.03372 0.02037 C -0.03346 0.01435 -0.03385 0.00764 -0.03281 0.00232 C -0.03216 -0.00069 -0.0302 -0.00023 -0.02903 -0.00208 C -0.02278 -0.01134 -0.02018 -0.01458 -0.01315 -0.02037 C -0.00039 -0.01782 -3.95833E-6 -0.02454 -3.95833E-6 -1.11111E-6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 0.17106 C -0.04697 0.16459 -0.04645 0.1602 -0.04801 0.14748 C -0.04697 0.13499 -0.04645 0.13014 -0.0395 0.12575 C -0.03759 0.1269 -0.03586 0.12806 -0.03377 0.12921 C -0.03273 0.12968 -0.03082 0.13106 -0.03082 0.13106 C -0.02648 0.13037 -0.02179 0.13153 -0.01745 0.12921 C -0.01659 0.12875 -0.01815 0.12575 -0.01867 0.12436 C -0.02023 0.11812 -0.02006 0.1195 -0.02336 0.11765 C -0.0237 0.1158 -0.02318 0.11257 -0.0244 0.11257 C -0.027 0.11257 -0.02891 0.12667 -0.02909 0.1276 C -0.02909 0.12806 -0.02926 0.17338 -0.02822 0.17939 C -0.02266 0.17615 -0.01902 0.17245 -0.01363 0.1676 C -0.01485 0.16598 -0.01554 0.16413 -0.01676 0.16274 C -0.01745 0.16158 -0.01884 0.16205 -0.01954 0.16089 C -0.02041 0.15973 -0.02041 0.15696 -0.02127 0.15603 C -0.02318 0.15419 -0.02718 0.1528 -0.02718 0.1528 C -0.02839 0.1595 -0.02891 0.16205 -0.03291 0.16436 C -0.03429 0.17731 -0.03343 0.17014 -0.03586 0.18609 C -0.03603 0.1884 -0.03551 0.1921 -0.03672 0.1928 C -0.03777 0.19326 -0.03846 0.19395 -0.0395 0.19465 C -0.04402 0.18216 -0.04054 0.19395 -0.04054 0.16598 C -0.04054 0.16043 -0.04263 0.16089 -0.04054 0.16089 " pathEditMode="fixed" rAng="0" ptsTypes="fffffffffffffffffffffA">
                                      <p:cBhvr>
                                        <p:cTn id="8" dur="5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17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C -0.00977 -0.01343 -0.00781 -0.03241 1.04167E-6 -0.04746 C 0.00404 -0.06412 0.00247 -0.05649 0.00508 -0.07014 C 0.01081 -0.06945 0.0168 -0.07084 0.022 -0.06783 C 0.02357 -0.0669 0.02031 -0.06343 0.02031 -0.06112 C 0.02031 -0.03172 0.02031 -0.03426 0.02383 -0.01598 C 0.02669 -0.02871 0.02487 -0.02037 0.02878 -0.04074 C 0.0293 -0.04375 0.0306 -0.04977 0.0306 -0.04954 C 0.02773 -0.06042 0.03216 -0.08357 0.03216 -0.08334 C 0.04206 -0.07963 0.04362 -0.06644 0.04583 -0.0544 C 0.0444 -0.03681 0.04531 -0.03102 0.03893 -0.01806 C 0.03698 -0.00996 0.03867 -0.00047 0.03555 0.00671 C 0.03346 0.01134 0.02539 0.01574 0.02539 0.01597 C 0.02083 0.03541 0.02565 0.03449 0.03737 0.03842 C 0.04023 0.025 0.0332 0.01597 0.02878 0.00439 C 0.02357 -0.00996 0.02083 -0.02824 0.00846 -0.03403 C 0.0056 -0.0301 -0.00143 -0.02269 -0.00169 -0.01598 C -0.00274 0.00231 0.00169 0.02037 0.01706 0.02037 " pathEditMode="relative" rAng="0" ptsTypes="AAAAAAAAAAAAAAAAAA">
                                      <p:cBhvr>
                                        <p:cTn id="10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22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71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C -0.0017 -0.00231 -0.00417 -0.0037 -0.00521 -0.00671 C -0.01029 -0.02176 -0.00326 -0.04722 0.00846 -0.05185 C 0.01836 -0.03866 0.01185 -0.05093 0.01185 -0.02245 C 0.01185 -0.01713 0.01302 -0.01204 0.01354 -0.00671 C 0.01966 -0.02778 0.01614 -0.0125 0.01862 -0.04745 C 0.02018 -0.07014 0.01614 -0.06412 0.02539 -0.07222 C 0.02708 -0.07153 0.02916 -0.07153 0.03034 -0.06991 C 0.03164 -0.06829 0.03125 -0.06528 0.03216 -0.06319 C 0.03893 -0.04583 0.03294 -0.06667 0.03737 -0.04977 C 0.03606 -0.04213 0.03593 -0.03426 0.03385 -0.02708 C 0.03242 -0.02245 0.0108 0.00833 0.02877 -0.01574 C 0.03346 -0.03588 0.02825 -0.05347 0.02031 -0.06991 C 0.01757 -0.06921 0.01458 -0.06875 0.01185 -0.06782 C 0.0095 -0.06713 0.00586 -0.06852 0.00507 -0.06551 C 0.00416 -0.06227 0.00729 -0.05949 0.00846 -0.05648 C 0.00898 -0.05278 0.01132 -0.04861 0.01002 -0.04514 C 0.00664 -0.03495 -0.00612 -0.03356 -0.01198 -0.03171 C -0.0142 -0.03241 -0.01784 -0.03079 -0.01875 -0.0338 C -0.02136 -0.04329 -0.01706 -0.05 -0.01355 -0.05648 C -0.01107 -0.07083 -0.00586 -0.08241 0.00325 -0.09028 C 0.01406 -0.08843 0.0194 -0.08889 0.02539 -0.07685 C 0.02356 -0.06505 0.02018 -0.05301 0.01523 -0.04282 C 0.01575 -0.03981 0.01562 -0.03634 0.01679 -0.0338 C 0.01888 -0.02963 0.03177 -0.025 0.03554 -0.02245 C 0.03763 -0.01435 0.03906 -0.01574 0.03385 -0.01574 " pathEditMode="relative" rAng="0" ptsTypes="AAAAAAAAAAAAAAAAAAAAAAAAAA">
                                      <p:cBhvr>
                                        <p:cTn id="14" dur="5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4"/>
          <p:cNvGrpSpPr>
            <a:grpSpLocks/>
          </p:cNvGrpSpPr>
          <p:nvPr/>
        </p:nvGrpSpPr>
        <p:grpSpPr bwMode="auto">
          <a:xfrm rot="10800000">
            <a:off x="44370" y="3992900"/>
            <a:ext cx="2163366" cy="2838450"/>
            <a:chOff x="3936" y="-15"/>
            <a:chExt cx="1817" cy="1788"/>
          </a:xfrm>
        </p:grpSpPr>
        <p:pic>
          <p:nvPicPr>
            <p:cNvPr id="5176" name="Picture 85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7" name="Picture 86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8" name="Picture 87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3" name="Group 80"/>
          <p:cNvGrpSpPr>
            <a:grpSpLocks/>
          </p:cNvGrpSpPr>
          <p:nvPr/>
        </p:nvGrpSpPr>
        <p:grpSpPr bwMode="auto">
          <a:xfrm rot="5400000">
            <a:off x="6488828" y="4403663"/>
            <a:ext cx="2884487" cy="2128838"/>
            <a:chOff x="3936" y="-15"/>
            <a:chExt cx="1817" cy="1788"/>
          </a:xfrm>
        </p:grpSpPr>
        <p:pic>
          <p:nvPicPr>
            <p:cNvPr id="5173" name="Picture 81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4" name="Picture 82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5" name="Picture 8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0" y="-57925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 b="1">
              <a:cs typeface="Arial" panose="020B0604020202020204" pitchFamily="34" charset="0"/>
            </a:endParaRPr>
          </a:p>
        </p:txBody>
      </p:sp>
      <p:sp>
        <p:nvSpPr>
          <p:cNvPr id="55307" name="AutoShape 11"/>
          <p:cNvSpPr>
            <a:spLocks noChangeArrowheads="1"/>
          </p:cNvSpPr>
          <p:nvPr/>
        </p:nvSpPr>
        <p:spPr bwMode="auto">
          <a:xfrm>
            <a:off x="1327548" y="5588002"/>
            <a:ext cx="302419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55308" name="AutoShape 12"/>
          <p:cNvSpPr>
            <a:spLocks noChangeArrowheads="1"/>
          </p:cNvSpPr>
          <p:nvPr/>
        </p:nvSpPr>
        <p:spPr bwMode="auto">
          <a:xfrm>
            <a:off x="7200900" y="457200"/>
            <a:ext cx="4572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55309" name="AutoShape 13"/>
          <p:cNvSpPr>
            <a:spLocks noChangeArrowheads="1"/>
          </p:cNvSpPr>
          <p:nvPr/>
        </p:nvSpPr>
        <p:spPr bwMode="auto">
          <a:xfrm>
            <a:off x="6057900" y="811214"/>
            <a:ext cx="3429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5310" name="AutoShape 14"/>
          <p:cNvSpPr>
            <a:spLocks noChangeArrowheads="1"/>
          </p:cNvSpPr>
          <p:nvPr/>
        </p:nvSpPr>
        <p:spPr bwMode="auto">
          <a:xfrm>
            <a:off x="7429501" y="4114800"/>
            <a:ext cx="37028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5311" name="AutoShape 15"/>
          <p:cNvSpPr>
            <a:spLocks noChangeArrowheads="1"/>
          </p:cNvSpPr>
          <p:nvPr/>
        </p:nvSpPr>
        <p:spPr bwMode="auto">
          <a:xfrm>
            <a:off x="6972300" y="6019800"/>
            <a:ext cx="40005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71851" y="5715002"/>
            <a:ext cx="3850481" cy="835025"/>
            <a:chOff x="4200" y="1980"/>
            <a:chExt cx="6675" cy="1425"/>
          </a:xfrm>
        </p:grpSpPr>
        <p:sp>
          <p:nvSpPr>
            <p:cNvPr id="5168" name="Freeform 17"/>
            <p:cNvSpPr>
              <a:spLocks/>
            </p:cNvSpPr>
            <p:nvPr/>
          </p:nvSpPr>
          <p:spPr bwMode="auto">
            <a:xfrm>
              <a:off x="4200" y="1980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Freeform 18"/>
            <p:cNvSpPr>
              <a:spLocks/>
            </p:cNvSpPr>
            <p:nvPr/>
          </p:nvSpPr>
          <p:spPr bwMode="auto">
            <a:xfrm>
              <a:off x="4200" y="2318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Freeform 19"/>
            <p:cNvSpPr>
              <a:spLocks/>
            </p:cNvSpPr>
            <p:nvPr/>
          </p:nvSpPr>
          <p:spPr bwMode="auto">
            <a:xfrm>
              <a:off x="4200" y="2487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1" name="Freeform 20"/>
            <p:cNvSpPr>
              <a:spLocks/>
            </p:cNvSpPr>
            <p:nvPr/>
          </p:nvSpPr>
          <p:spPr bwMode="auto">
            <a:xfrm>
              <a:off x="4200" y="2655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2" name="Freeform 21"/>
            <p:cNvSpPr>
              <a:spLocks/>
            </p:cNvSpPr>
            <p:nvPr/>
          </p:nvSpPr>
          <p:spPr bwMode="auto">
            <a:xfrm>
              <a:off x="4215" y="2149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318" name="Picture 22" descr="Not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334000"/>
            <a:ext cx="406004" cy="10302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9" name="Picture 23" descr="Not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5029200"/>
            <a:ext cx="315516" cy="11366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0" name="Picture 24" descr="Not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1" y="5334002"/>
            <a:ext cx="327422" cy="131286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1" name="Picture 25" descr="Not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5599115"/>
            <a:ext cx="406004" cy="1030287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2" name="Picture 26" descr="Not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5480050"/>
            <a:ext cx="33813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3" name="Picture 27" descr="Not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5181600"/>
            <a:ext cx="326231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4" name="Picture 28" descr="Not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257800"/>
            <a:ext cx="291704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5" name="Picture 29" descr="Not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86400"/>
            <a:ext cx="334566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6" name="Picture 30" descr="Not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486400"/>
            <a:ext cx="376238" cy="9540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27" name="AutoShape 31"/>
          <p:cNvSpPr>
            <a:spLocks noChangeArrowheads="1"/>
          </p:cNvSpPr>
          <p:nvPr/>
        </p:nvSpPr>
        <p:spPr bwMode="auto">
          <a:xfrm>
            <a:off x="1441848" y="5740402"/>
            <a:ext cx="302419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55328" name="AutoShape 32"/>
          <p:cNvSpPr>
            <a:spLocks noChangeArrowheads="1"/>
          </p:cNvSpPr>
          <p:nvPr/>
        </p:nvSpPr>
        <p:spPr bwMode="auto">
          <a:xfrm>
            <a:off x="7315200" y="609600"/>
            <a:ext cx="4572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5142" name="AutoShape 33"/>
          <p:cNvSpPr>
            <a:spLocks noChangeArrowheads="1"/>
          </p:cNvSpPr>
          <p:nvPr/>
        </p:nvSpPr>
        <p:spPr bwMode="auto">
          <a:xfrm>
            <a:off x="7543801" y="4267200"/>
            <a:ext cx="37028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5330" name="AutoShape 34"/>
          <p:cNvSpPr>
            <a:spLocks noChangeArrowheads="1"/>
          </p:cNvSpPr>
          <p:nvPr/>
        </p:nvSpPr>
        <p:spPr bwMode="auto">
          <a:xfrm>
            <a:off x="7086600" y="6172200"/>
            <a:ext cx="40005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pic>
        <p:nvPicPr>
          <p:cNvPr id="5144" name="Picture 35"/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86441" y="3186708"/>
            <a:ext cx="6040438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36"/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6324600"/>
            <a:ext cx="62293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37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4626">
            <a:off x="7372350" y="0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38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001">
            <a:off x="1200150" y="76200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39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0425">
            <a:off x="53585" y="6010275"/>
            <a:ext cx="99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40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31" y="5986955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41"/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48" y="89294"/>
            <a:ext cx="62293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1" name="AutoShape 42"/>
          <p:cNvSpPr>
            <a:spLocks noChangeArrowheads="1"/>
          </p:cNvSpPr>
          <p:nvPr/>
        </p:nvSpPr>
        <p:spPr bwMode="auto">
          <a:xfrm>
            <a:off x="4057651" y="1752600"/>
            <a:ext cx="27503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152" name="AutoShape 43"/>
          <p:cNvSpPr>
            <a:spLocks noChangeArrowheads="1"/>
          </p:cNvSpPr>
          <p:nvPr/>
        </p:nvSpPr>
        <p:spPr bwMode="auto">
          <a:xfrm>
            <a:off x="3028951" y="990600"/>
            <a:ext cx="27503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153" name="AutoShape 44"/>
          <p:cNvSpPr>
            <a:spLocks noChangeArrowheads="1"/>
          </p:cNvSpPr>
          <p:nvPr/>
        </p:nvSpPr>
        <p:spPr bwMode="auto">
          <a:xfrm>
            <a:off x="4128969" y="521677"/>
            <a:ext cx="3429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154" name="AutoShape 45"/>
          <p:cNvSpPr>
            <a:spLocks noChangeArrowheads="1"/>
          </p:cNvSpPr>
          <p:nvPr/>
        </p:nvSpPr>
        <p:spPr bwMode="auto">
          <a:xfrm>
            <a:off x="2514600" y="609602"/>
            <a:ext cx="381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pic>
        <p:nvPicPr>
          <p:cNvPr id="5155" name="Picture 46"/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0" y="46060"/>
            <a:ext cx="860928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6" name="AutoShape 47"/>
          <p:cNvSpPr>
            <a:spLocks noChangeArrowheads="1"/>
          </p:cNvSpPr>
          <p:nvPr/>
        </p:nvSpPr>
        <p:spPr bwMode="auto">
          <a:xfrm>
            <a:off x="2126521" y="1109663"/>
            <a:ext cx="381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cs typeface="Arial" panose="020B0604020202020204" pitchFamily="34" charset="0"/>
            </a:endParaRPr>
          </a:p>
        </p:txBody>
      </p:sp>
      <p:sp>
        <p:nvSpPr>
          <p:cNvPr id="55344" name="AutoShape 48"/>
          <p:cNvSpPr>
            <a:spLocks noChangeArrowheads="1"/>
          </p:cNvSpPr>
          <p:nvPr/>
        </p:nvSpPr>
        <p:spPr bwMode="auto">
          <a:xfrm>
            <a:off x="1657350" y="3657600"/>
            <a:ext cx="51435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55345" name="AutoShape 49"/>
          <p:cNvSpPr>
            <a:spLocks noChangeArrowheads="1"/>
          </p:cNvSpPr>
          <p:nvPr/>
        </p:nvSpPr>
        <p:spPr bwMode="auto">
          <a:xfrm>
            <a:off x="7931072" y="1117600"/>
            <a:ext cx="51435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pic>
        <p:nvPicPr>
          <p:cNvPr id="5159" name="Picture 50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504" y="5888375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0" name="Picture 51"/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08885" y="3195459"/>
            <a:ext cx="5810250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52" descr="flower006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001">
            <a:off x="1200150" y="76200"/>
            <a:ext cx="74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53" descr="Picture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159">
            <a:off x="334106" y="2659085"/>
            <a:ext cx="1600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54" descr="Picture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9995" flipH="1">
            <a:off x="7434044" y="3739541"/>
            <a:ext cx="147399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4" name="Picture 348" descr="C:\Documents and Settings\Van Phong\Local Settings\Temporary Internet Files\Content.IE5\4233HC3H\MCj04418090000[1].png"/>
          <p:cNvPicPr>
            <a:picLocks noChangeAspect="1" noChangeArrowheads="1"/>
          </p:cNvPicPr>
          <p:nvPr/>
        </p:nvPicPr>
        <p:blipFill>
          <a:blip r:embed="rId16" cstate="print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46" y="1790273"/>
            <a:ext cx="1143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5" name="Picture 56" descr="a96d2cb0be279fd2fc3de8a1f2114d3a"/>
          <p:cNvPicPr>
            <a:picLocks noChangeAspect="1" noChangeArrowheads="1" noCrop="1"/>
          </p:cNvPicPr>
          <p:nvPr/>
        </p:nvPicPr>
        <p:blipFill>
          <a:blip r:embed="rId17" cstate="print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894969"/>
            <a:ext cx="1718072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54" name="WordArt 58"/>
          <p:cNvSpPr>
            <a:spLocks noChangeArrowheads="1" noChangeShapeType="1" noTextEdit="1"/>
          </p:cNvSpPr>
          <p:nvPr/>
        </p:nvSpPr>
        <p:spPr bwMode="auto">
          <a:xfrm>
            <a:off x="2219711" y="2571500"/>
            <a:ext cx="6172795" cy="1227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NGHE HÁT : KHÁM TAY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9" grpId="0" animBg="1"/>
      <p:bldP spid="553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WordArt 29"/>
          <p:cNvSpPr>
            <a:spLocks noGrp="1" noChangeArrowheads="1" noChangeShapeType="1" noTextEdit="1"/>
          </p:cNvSpPr>
          <p:nvPr>
            <p:ph sz="quarter" idx="13"/>
          </p:nvPr>
        </p:nvSpPr>
        <p:spPr bwMode="auto">
          <a:xfrm>
            <a:off x="838200" y="762000"/>
            <a:ext cx="7696200" cy="224028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2343"/>
                <a:gd name="adj2" fmla="val 2132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chemeClr val="accent1"/>
              </a:contourClr>
            </a:sp3d>
          </a:bodyPr>
          <a:lstStyle/>
          <a:p>
            <a:pPr algn="ctr"/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TRÒ CHƠI ÂM NHẠC</a:t>
            </a:r>
            <a:endParaRPr lang="en-US" sz="2800" b="1" kern="10" dirty="0">
              <a:ln w="9525">
                <a:round/>
                <a:headEnd/>
                <a:tailEnd/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57</Words>
  <Application>Microsoft Office PowerPoint</Application>
  <PresentationFormat>On-screen Show (4:3)</PresentationFormat>
  <Paragraphs>13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Georgia</vt:lpstr>
      <vt:lpstr>Times New Roman</vt:lpstr>
      <vt:lpstr>Trebuchet MS</vt:lpstr>
      <vt:lpstr>Office Theme</vt:lpstr>
      <vt:lpstr>Slipstream</vt:lpstr>
      <vt:lpstr>1_Slipstream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DELL-HS</cp:lastModifiedBy>
  <cp:revision>14</cp:revision>
  <dcterms:created xsi:type="dcterms:W3CDTF">2024-10-15T04:44:18Z</dcterms:created>
  <dcterms:modified xsi:type="dcterms:W3CDTF">2025-10-04T14:30:33Z</dcterms:modified>
</cp:coreProperties>
</file>