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78DD2-66A3-42FE-A9F7-CEC7814769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A1D6D7-0F0C-4A63-B94D-BD6791703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9A9CD-53EA-426A-A380-09ADB4B5C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C61A6-61CD-4064-BE72-6BAB06B4C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6593B-2A7A-4E26-8AC4-276E26C62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04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01E69-B16C-400D-A6F0-976C23FF9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CFE7DC-52EC-43F3-9ED9-8269FE83E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35365-956B-419E-86B8-6EABEE7D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8F6C3-B7A9-453A-B5C7-0255A12B6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9ADE8-2DAF-4CD4-B1DD-4F880C136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1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D6683C-6D25-4EDF-99FB-EA78F2CE51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F5F19D-6280-4970-9813-0D3C09272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DABEA-EEE7-4B4C-BE87-5A4294E2C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DED72-338C-4688-BDCE-614C75EDA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E6C9A-E1FC-47DB-8A27-03990CA85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3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4CDF4-FA6E-40EF-8009-7FCE89A2F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2B305-85E8-4738-95FF-FF0D9979C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7B4F0-2CE1-4A8B-8879-1E4DF3512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BD8B2-0E4C-42B4-B709-BD66308C6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E2B06-A0DC-4E00-A8A6-8E63C068B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6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13C3F-7BC7-4DED-9333-38BBDF137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AA3E40-619C-42F1-A519-92F64F367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A20BF-6A14-416A-B098-CE71B2EA5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8FAA1-F1CC-48A8-BFC6-3FDFEDD1F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F8EE8-7E44-42E1-B486-6A9E89CC8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5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A738D-6032-4BD0-8A65-D7D7F888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E6EC7-2680-4869-AEA4-AA586C3970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EFB779-B799-4862-B626-B79EB9B005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D34268-A903-4C37-9783-C85B0965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A364F-B87B-4723-B365-77E8FE105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9A023-1599-4819-B119-AC0D9A641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5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AA229-4ED6-41B8-A40B-2601070F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15E2D-4432-484B-AC71-542959223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4177B-7313-447E-A42F-655EF004B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B8683C-946A-4F6D-B13D-0E7780D4CB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601D76-94D2-455A-8B0E-94102F3E8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025DB8-0DB3-407F-84EC-5AE8168C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167A2E-703B-463B-81BB-F01ECABAA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3F5C33-D7BE-4F98-80EC-CC29E6EE8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9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A7F5D-63A4-47AD-8A1C-257CC84A4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4C815-61C9-44F9-B5BF-E81D69920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CED86-3167-4320-BE96-BA919EE37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082EBB-FEDC-43DA-A82D-779A3AD32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9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4ED4D9-280B-4FF1-8078-8ACF459F0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E45FF0-B35D-416F-8D0C-C32B36114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D0B40D-CC2D-4BA8-BF33-BECC1CC89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5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3452F-E451-4425-9A0E-ACC9AA1EA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CF182-DF97-4A88-9B3C-6B308B982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81FAC5-8E91-4ABD-A02B-BF6049F46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4BCBAA-36E0-4F00-A5CB-74791571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5745F3-955E-446F-984B-2F17027F8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AE095-493B-46A7-87DB-B350B5919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48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258A1-6B08-4FB8-9418-7C0B75735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97042D-43E0-4155-8EA5-3825FC862D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79EF7-DBD0-4E60-80F0-5478D3C01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78EFC-669A-4BA9-8EFC-55DE3528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53DF7-0964-43EA-BA11-725A9F11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0282E-059A-41B9-BA0E-F447B60A4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36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CB6A4-008A-426A-9D4B-1CDF176DD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BCA51-926D-496E-8C5A-FB2B2DD5B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6B25D-C066-45F1-9BC4-B07106DE2A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81D95-6F6D-4BB4-86EE-E26FC4A043A2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04396-66B3-4BC1-A8EC-BB234DE3B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50174-A04B-4D07-99BC-9864805B5C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6C76B-1936-4F73-BF47-8514C4A4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EA4AA2-9954-4E8A-9AB2-1802C6ED5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4C6DAB0-0C6A-4294-9DF5-5908611ECA18}"/>
              </a:ext>
            </a:extLst>
          </p:cNvPr>
          <p:cNvSpPr txBox="1"/>
          <p:nvPr/>
        </p:nvSpPr>
        <p:spPr>
          <a:xfrm>
            <a:off x="3596935" y="173984"/>
            <a:ext cx="4998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 PHÚC LỢI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 MẦM NON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BAB613-2933-441C-86D1-C277AC53EA53}"/>
              </a:ext>
            </a:extLst>
          </p:cNvPr>
          <p:cNvSpPr txBox="1"/>
          <p:nvPr/>
        </p:nvSpPr>
        <p:spPr>
          <a:xfrm>
            <a:off x="3373512" y="1917578"/>
            <a:ext cx="5444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ÂM NHẠC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0A2AA6-3FCA-4925-899F-E230861E88AB}"/>
              </a:ext>
            </a:extLst>
          </p:cNvPr>
          <p:cNvSpPr txBox="1"/>
          <p:nvPr/>
        </p:nvSpPr>
        <p:spPr>
          <a:xfrm>
            <a:off x="3333562" y="3295096"/>
            <a:ext cx="55248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Nghe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3 – 4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C2</a:t>
            </a: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Hảo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1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EA4AA2-9954-4E8A-9AB2-1802C6ED5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52506E-9972-42AF-BC48-3EE664C4F2BC}"/>
              </a:ext>
            </a:extLst>
          </p:cNvPr>
          <p:cNvSpPr txBox="1"/>
          <p:nvPr/>
        </p:nvSpPr>
        <p:spPr>
          <a:xfrm>
            <a:off x="3133817" y="1482571"/>
            <a:ext cx="2246051" cy="603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1B02DB-3751-4845-8347-7BC56817DF8D}"/>
              </a:ext>
            </a:extLst>
          </p:cNvPr>
          <p:cNvSpPr/>
          <p:nvPr/>
        </p:nvSpPr>
        <p:spPr>
          <a:xfrm>
            <a:off x="991339" y="1301422"/>
            <a:ext cx="653100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Nhởn nhơ bơi lội lượn vòng</a:t>
            </a:r>
          </a:p>
          <a:p>
            <a:pPr algn="just" fontAlgn="base"/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Đuôi mềm như dải lụa hồng xòe ra </a:t>
            </a:r>
          </a:p>
          <a:p>
            <a:pPr algn="just" fontAlgn="base"/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con cá gì?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ADBA838-2B70-48B7-9298-3AFCA2BA74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06862" y="1844914"/>
            <a:ext cx="7006545" cy="4671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19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EA4AA2-9954-4E8A-9AB2-1802C6ED5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52506E-9972-42AF-BC48-3EE664C4F2BC}"/>
              </a:ext>
            </a:extLst>
          </p:cNvPr>
          <p:cNvSpPr txBox="1"/>
          <p:nvPr/>
        </p:nvSpPr>
        <p:spPr>
          <a:xfrm>
            <a:off x="3133817" y="1482571"/>
            <a:ext cx="2246051" cy="603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D9AA57-BBE8-4E43-B412-5C33194DC026}"/>
              </a:ext>
            </a:extLst>
          </p:cNvPr>
          <p:cNvSpPr txBox="1"/>
          <p:nvPr/>
        </p:nvSpPr>
        <p:spPr>
          <a:xfrm>
            <a:off x="2503503" y="1766656"/>
            <a:ext cx="64096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 HÁT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 VÀNG B</a:t>
            </a:r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F5E09C-6B98-4835-84D3-1E93808CC3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7" r="15836"/>
          <a:stretch/>
        </p:blipFill>
        <p:spPr>
          <a:xfrm flipH="1">
            <a:off x="7548468" y="3213207"/>
            <a:ext cx="2541631" cy="19092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B122272-ABB4-447E-8DC9-6F3CDBC9A6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7" r="15836"/>
          <a:stretch/>
        </p:blipFill>
        <p:spPr>
          <a:xfrm rot="21011092">
            <a:off x="2459107" y="4944530"/>
            <a:ext cx="2429129" cy="18247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910FE4F-2140-4E5E-9E8A-C239FA842C6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7" r="15836"/>
          <a:stretch/>
        </p:blipFill>
        <p:spPr>
          <a:xfrm rot="21011092">
            <a:off x="779292" y="3622693"/>
            <a:ext cx="2429129" cy="182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0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F24596-A2A2-4CB7-B63D-28BD621772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52506E-9972-42AF-BC48-3EE664C4F2BC}"/>
              </a:ext>
            </a:extLst>
          </p:cNvPr>
          <p:cNvSpPr txBox="1"/>
          <p:nvPr/>
        </p:nvSpPr>
        <p:spPr>
          <a:xfrm>
            <a:off x="3133817" y="1482571"/>
            <a:ext cx="2246051" cy="603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D9AA57-BBE8-4E43-B412-5C33194DC026}"/>
              </a:ext>
            </a:extLst>
          </p:cNvPr>
          <p:cNvSpPr txBox="1"/>
          <p:nvPr/>
        </p:nvSpPr>
        <p:spPr>
          <a:xfrm>
            <a:off x="2593758" y="2090686"/>
            <a:ext cx="7004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Do ai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21EE7F-5FFE-4C4D-ADC6-64F0CD6B1588}"/>
              </a:ext>
            </a:extLst>
          </p:cNvPr>
          <p:cNvSpPr txBox="1"/>
          <p:nvPr/>
        </p:nvSpPr>
        <p:spPr>
          <a:xfrm>
            <a:off x="2891161" y="3387783"/>
            <a:ext cx="6409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72052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F24596-A2A2-4CB7-B63D-28BD621772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52506E-9972-42AF-BC48-3EE664C4F2BC}"/>
              </a:ext>
            </a:extLst>
          </p:cNvPr>
          <p:cNvSpPr txBox="1"/>
          <p:nvPr/>
        </p:nvSpPr>
        <p:spPr>
          <a:xfrm>
            <a:off x="3133817" y="1482571"/>
            <a:ext cx="2246051" cy="603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D9AA57-BBE8-4E43-B412-5C33194DC026}"/>
              </a:ext>
            </a:extLst>
          </p:cNvPr>
          <p:cNvSpPr txBox="1"/>
          <p:nvPr/>
        </p:nvSpPr>
        <p:spPr>
          <a:xfrm>
            <a:off x="1296140" y="2086252"/>
            <a:ext cx="92860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 hát “Cá vàng bơi” nói lên vẻ đẹp của chú cá vàng đang bơi, cá vàng đi bắt bọ gậy làm cho ngồn nước luôn trong và sạch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 con 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yêu qu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bảo vệ loại cá,vì cá đưa đến cho chúng ta rất nhiều lợi ích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cung cấp thực phẩm cho chúng ta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endParaRPr lang="en-US" sz="4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8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F24596-A2A2-4CB7-B63D-28BD621772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52506E-9972-42AF-BC48-3EE664C4F2BC}"/>
              </a:ext>
            </a:extLst>
          </p:cNvPr>
          <p:cNvSpPr txBox="1"/>
          <p:nvPr/>
        </p:nvSpPr>
        <p:spPr>
          <a:xfrm>
            <a:off x="3133817" y="1482571"/>
            <a:ext cx="2246051" cy="603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D9AA57-BBE8-4E43-B412-5C33194DC026}"/>
              </a:ext>
            </a:extLst>
          </p:cNvPr>
          <p:cNvSpPr txBox="1"/>
          <p:nvPr/>
        </p:nvSpPr>
        <p:spPr>
          <a:xfrm>
            <a:off x="3570303" y="2725444"/>
            <a:ext cx="505139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HÁT</a:t>
            </a: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ẾCH CON</a:t>
            </a:r>
            <a:endParaRPr lang="en-US" sz="6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46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F24596-A2A2-4CB7-B63D-28BD621772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52506E-9972-42AF-BC48-3EE664C4F2BC}"/>
              </a:ext>
            </a:extLst>
          </p:cNvPr>
          <p:cNvSpPr txBox="1"/>
          <p:nvPr/>
        </p:nvSpPr>
        <p:spPr>
          <a:xfrm>
            <a:off x="3133817" y="1482571"/>
            <a:ext cx="2246051" cy="603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D9AA57-BBE8-4E43-B412-5C33194DC026}"/>
              </a:ext>
            </a:extLst>
          </p:cNvPr>
          <p:cNvSpPr txBox="1"/>
          <p:nvPr/>
        </p:nvSpPr>
        <p:spPr>
          <a:xfrm>
            <a:off x="3392750" y="2645493"/>
            <a:ext cx="5051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THANKYOU</a:t>
            </a:r>
            <a:endParaRPr lang="en-US" sz="13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87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172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M0</dc:creator>
  <cp:lastModifiedBy>DELL-HS</cp:lastModifiedBy>
  <cp:revision>8</cp:revision>
  <dcterms:created xsi:type="dcterms:W3CDTF">2024-01-24T01:36:00Z</dcterms:created>
  <dcterms:modified xsi:type="dcterms:W3CDTF">2025-10-04T14:26:32Z</dcterms:modified>
</cp:coreProperties>
</file>