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8"/>
  </p:notesMasterIdLst>
  <p:sldIdLst>
    <p:sldId id="271" r:id="rId2"/>
    <p:sldId id="272" r:id="rId3"/>
    <p:sldId id="277" r:id="rId4"/>
    <p:sldId id="273" r:id="rId5"/>
    <p:sldId id="274" r:id="rId6"/>
    <p:sldId id="275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1B92B-AF33-48E5-8F05-BBD99AF20979}" type="datetimeFigureOut">
              <a:rPr lang="en-US" smtClean="0"/>
              <a:t>29/9/2025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6ED26-02F6-4486-82E1-22BF24627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33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29/9/2025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55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29/9/2025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9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29/9/2025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86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29/9/2025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76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29/9/2025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64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29/9/2025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1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29/9/2025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10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29/9/2025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29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29/9/2025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50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29/9/2025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0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29/9/2025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49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73FFD-77FE-4A47-B41C-ADD8590B4E73}" type="datetimeFigureOut">
              <a:rPr lang="en-US" smtClean="0"/>
              <a:pPr/>
              <a:t>29/9/2025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2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2"/>
            <a:ext cx="9144000" cy="6928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352800" y="18288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8200" y="914400"/>
            <a:ext cx="75438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/>
              <a:t>TRƯỜNG </a:t>
            </a:r>
            <a:r>
              <a:rPr lang="en-US" b="1" dirty="0" smtClean="0"/>
              <a:t>MẦM NON HOA SỮA</a:t>
            </a:r>
            <a:endParaRPr lang="en-US" dirty="0" smtClean="0"/>
          </a:p>
          <a:p>
            <a:r>
              <a:rPr lang="en-US" b="1" dirty="0"/>
              <a:t> </a:t>
            </a:r>
            <a:endParaRPr lang="en-US" b="1" dirty="0" smtClean="0"/>
          </a:p>
          <a:p>
            <a:endParaRPr lang="en-US" b="1" dirty="0" smtClean="0"/>
          </a:p>
          <a:p>
            <a:endParaRPr lang="en-US" dirty="0"/>
          </a:p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LĨNH VỰC </a:t>
            </a:r>
          </a:p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PHÁT TRIỂN THỂ CHẤT</a:t>
            </a:r>
          </a:p>
          <a:p>
            <a:endParaRPr lang="en-US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  	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Đề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tài</a:t>
            </a:r>
            <a:r>
              <a:rPr lang="en-US" i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Đi </a:t>
            </a:r>
            <a:r>
              <a:rPr lang="en-US" i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trong đường ngoằn nghèo</a:t>
            </a:r>
            <a:endParaRPr lang="en-US" i="1" dirty="0" smtClean="0">
              <a:latin typeface="Times New Roman"/>
              <a:ea typeface="Calibri"/>
              <a:cs typeface="Times New Roman"/>
            </a:endParaRPr>
          </a:p>
          <a:p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  	TCVĐ</a:t>
            </a:r>
            <a:r>
              <a:rPr lang="en-US" i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i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Dềnh dềnh dàng dàng</a:t>
            </a:r>
            <a:endParaRPr lang="en-US" sz="1400" i="1" dirty="0" smtClean="0">
              <a:ea typeface="Times New Roman"/>
              <a:cs typeface="Times New Roman"/>
            </a:endParaRPr>
          </a:p>
          <a:p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 	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Đối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tượng</a:t>
            </a:r>
            <a:r>
              <a:rPr lang="en-US" i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NT</a:t>
            </a:r>
            <a:endParaRPr lang="en-US" sz="1400" i="1" dirty="0" smtClean="0">
              <a:ea typeface="Times New Roman"/>
              <a:cs typeface="Times New Roman"/>
            </a:endParaRPr>
          </a:p>
          <a:p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 </a:t>
            </a:r>
            <a:r>
              <a:rPr lang="en-US" i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	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ÀI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7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7292181"/>
          </a:xfrm>
        </p:spPr>
      </p:pic>
      <p:sp>
        <p:nvSpPr>
          <p:cNvPr id="5" name="TextBox 4"/>
          <p:cNvSpPr txBox="1"/>
          <p:nvPr/>
        </p:nvSpPr>
        <p:spPr>
          <a:xfrm>
            <a:off x="2335975" y="2040685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The_duc_sang_moi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9075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1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5" grpId="1"/>
      <p:bldP spid="5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7292181"/>
          </a:xfrm>
        </p:spPr>
      </p:pic>
      <p:sp>
        <p:nvSpPr>
          <p:cNvPr id="5" name="TextBox 4"/>
          <p:cNvSpPr txBox="1"/>
          <p:nvPr/>
        </p:nvSpPr>
        <p:spPr>
          <a:xfrm>
            <a:off x="2438400" y="22860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97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" name="TextBox 11"/>
          <p:cNvSpPr txBox="1"/>
          <p:nvPr/>
        </p:nvSpPr>
        <p:spPr>
          <a:xfrm>
            <a:off x="1905000" y="1417638"/>
            <a:ext cx="563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VĐCB</a:t>
            </a:r>
          </a:p>
          <a:p>
            <a:pPr algn="ctr"/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“Đi </a:t>
            </a:r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trong đường ngoằn nghèo”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Đường và chân Beat - Nhạc beat bài Đường và châ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4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91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709"/>
            <a:ext cx="9144000" cy="6423818"/>
          </a:xfrm>
        </p:spPr>
      </p:pic>
      <p:sp>
        <p:nvSpPr>
          <p:cNvPr id="5" name="TextBox 4"/>
          <p:cNvSpPr txBox="1"/>
          <p:nvPr/>
        </p:nvSpPr>
        <p:spPr>
          <a:xfrm>
            <a:off x="1371600" y="1143000"/>
            <a:ext cx="609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TRÒ CHƠI</a:t>
            </a:r>
          </a:p>
          <a:p>
            <a:pPr algn="ctr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“Dềnh dềnh dàng dàng” 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NHẠC GHÉP MỚ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152400"/>
            <a:ext cx="609600" cy="609600"/>
          </a:xfrm>
          <a:prstGeom prst="rect">
            <a:avLst/>
          </a:prstGeom>
        </p:spPr>
      </p:pic>
      <p:pic>
        <p:nvPicPr>
          <p:cNvPr id="3" name="CRAZY FROG - Axel F - Par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3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1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44"/>
            <a:ext cx="9144000" cy="6872344"/>
          </a:xfrm>
        </p:spPr>
      </p:pic>
      <p:pic>
        <p:nvPicPr>
          <p:cNvPr id="3" name="Happy Birthday To Y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0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1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</TotalTime>
  <Words>63</Words>
  <Application>Microsoft Office PowerPoint</Application>
  <PresentationFormat>On-screen Show (4:3)</PresentationFormat>
  <Paragraphs>20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bang</dc:creator>
  <cp:lastModifiedBy>Admin</cp:lastModifiedBy>
  <cp:revision>51</cp:revision>
  <dcterms:created xsi:type="dcterms:W3CDTF">2017-09-20T15:47:56Z</dcterms:created>
  <dcterms:modified xsi:type="dcterms:W3CDTF">2025-09-29T04:48:59Z</dcterms:modified>
</cp:coreProperties>
</file>