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2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29/9/2025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29/9/2025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803135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43000" y="-142875"/>
            <a:ext cx="11430000" cy="714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790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Bài thơ (Phần 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Khổ thơ 1–2:</a:t>
            </a:r>
          </a:p>
          <a:p>
            <a:endParaRPr/>
          </a:p>
          <a:p>
            <a:r>
              <a:t>Bàn chân bé tí</a:t>
            </a:r>
          </a:p>
          <a:p>
            <a:r>
              <a:t>Đi khắp mọi nơi</a:t>
            </a:r>
          </a:p>
          <a:p>
            <a:r>
              <a:t>Chạy nhảy khắp trời</a:t>
            </a:r>
          </a:p>
          <a:p>
            <a:r>
              <a:t>Vui chơi cùng bạn...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Bài thơ (Phần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Khổ thơ tiếp theo:</a:t>
            </a:r>
          </a:p>
          <a:p>
            <a:endParaRPr/>
          </a:p>
          <a:p>
            <a:r>
              <a:t>Bàn chân xinh xắn</a:t>
            </a:r>
          </a:p>
          <a:p>
            <a:r>
              <a:t>Đi học mỗi ngày</a:t>
            </a:r>
          </a:p>
          <a:p>
            <a:r>
              <a:t>Theo bé tung tăng</a:t>
            </a:r>
          </a:p>
          <a:p>
            <a:r>
              <a:t>Khám phá thế giới...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Trò chuyện cùng trẻ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Bài thơ nói về gì?</a:t>
            </a:r>
          </a:p>
          <a:p>
            <a:r>
              <a:t>- Bàn chân giúp bé làm những việc gì?</a:t>
            </a:r>
          </a:p>
          <a:p>
            <a:r>
              <a:t>- Con có yêu đôi bàn chân của mình không?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Kết thúc – Giáo dục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Thông điệp:</a:t>
            </a:r>
          </a:p>
          <a:p>
            <a:r>
              <a:t>Bé hãy giữ gìn đôi bàn chân sạch sẽ, khỏe mạnh</a:t>
            </a:r>
          </a:p>
          <a:p>
            <a:r>
              <a:t>để đi học, vui chơi và khám phá thế giới.</a:t>
            </a:r>
          </a:p>
          <a:p>
            <a:endParaRPr/>
          </a:p>
          <a:p>
            <a:r>
              <a:t>❤️ Đôi bàn chân bé nhỏ – giúp bé đi muôn nơi ❤️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132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Bài thơ (Phần 1)</vt:lpstr>
      <vt:lpstr>Bài thơ (Phần 2)</vt:lpstr>
      <vt:lpstr>Trò chuyện cùng trẻ</vt:lpstr>
      <vt:lpstr>Kết thúc – Giáo dục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Admin</dc:creator>
  <cp:keywords/>
  <dc:description>generated using python-pptx</dc:description>
  <cp:lastModifiedBy>Admin</cp:lastModifiedBy>
  <cp:revision>2</cp:revision>
  <dcterms:created xsi:type="dcterms:W3CDTF">2013-01-27T09:14:16Z</dcterms:created>
  <dcterms:modified xsi:type="dcterms:W3CDTF">2025-09-29T02:11:55Z</dcterms:modified>
  <cp:category/>
</cp:coreProperties>
</file>