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98" d="100"/>
          <a:sy n="98" d="100"/>
        </p:scale>
        <p:origin x="19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24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204" y="2818782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329981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02778"/>
            <a:ext cx="1219200" cy="9249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5000" y="4999825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MGN( 4-5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Nguyễn Thị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</a:p>
        </p:txBody>
      </p:sp>
    </p:spTree>
    <p:extLst>
      <p:ext uri="{BB962C8B-B14F-4D97-AF65-F5344CB8AC3E}">
        <p14:creationId xmlns:p14="http://schemas.microsoft.com/office/powerpoint/2010/main" val="1965282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Nhìn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cô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Và</a:t>
            </a:r>
            <a:r>
              <a:rPr lang="en-US" sz="4000" b="1" dirty="0">
                <a:latin typeface="Cambria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Đoán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với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vật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dụng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chúng</a:t>
            </a:r>
            <a:r>
              <a:rPr lang="en-US" sz="4000" b="1" dirty="0">
                <a:latin typeface="Cambria" pitchFamily="18" charset="0"/>
              </a:rPr>
              <a:t> ta </a:t>
            </a:r>
            <a:r>
              <a:rPr lang="en-US" sz="4000" b="1" dirty="0" err="1">
                <a:latin typeface="Cambria" pitchFamily="18" charset="0"/>
              </a:rPr>
              <a:t>sẽ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tìm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hiểu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về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điều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 </a:t>
            </a: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302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PN-Studio</cp:lastModifiedBy>
  <cp:revision>31</cp:revision>
  <dcterms:created xsi:type="dcterms:W3CDTF">2016-12-20T13:39:57Z</dcterms:created>
  <dcterms:modified xsi:type="dcterms:W3CDTF">2025-10-19T06:51:05Z</dcterms:modified>
</cp:coreProperties>
</file>