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1" r:id="rId4"/>
    <p:sldId id="268" r:id="rId5"/>
    <p:sldId id="261" r:id="rId6"/>
    <p:sldId id="269" r:id="rId7"/>
    <p:sldId id="258" r:id="rId8"/>
    <p:sldId id="259" r:id="rId9"/>
    <p:sldId id="265" r:id="rId10"/>
    <p:sldId id="263" r:id="rId11"/>
    <p:sldId id="266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E6E8-2A1E-4219-A612-EA2C2EEE077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audio" Target="../media/audio2.wav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PHÒNG GIÁO DỤC  QUẬN LONG BIÊN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7681" y="-51168"/>
            <a:ext cx="9144000" cy="97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021949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– Learning –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2021 .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– 5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880" y="2505173"/>
            <a:ext cx="9448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4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402146"/>
            <a:ext cx="579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0975393677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minhhue.tit@gmail.com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121,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354" y="5224200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52603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071" y="5068106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7" y="1858384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3" y="373042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2" y="3581400"/>
            <a:ext cx="132856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2" y="387525"/>
            <a:ext cx="1563274" cy="1563274"/>
          </a:xfrm>
          <a:prstGeom prst="rect">
            <a:avLst/>
          </a:prstGeom>
        </p:spPr>
      </p:pic>
      <p:pic>
        <p:nvPicPr>
          <p:cNvPr id="11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743" y="4992112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7" y="3386919"/>
            <a:ext cx="1328564" cy="127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" y="4586025"/>
            <a:ext cx="1328564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1" y="4353937"/>
            <a:ext cx="1328564" cy="1276350"/>
          </a:xfrm>
          <a:prstGeom prst="rect">
            <a:avLst/>
          </a:prstGeom>
        </p:spPr>
      </p:pic>
      <p:pic>
        <p:nvPicPr>
          <p:cNvPr id="19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368" y="5519412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47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" y="132371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45" y="115115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475396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ownloads\j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7" y="1818132"/>
            <a:ext cx="1790698" cy="17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3149871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7" y="2980639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2713481"/>
            <a:ext cx="1393097" cy="1506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/>
              <a:t>4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414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smtClean="0"/>
              <a:t>cô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Các</a:t>
            </a:r>
            <a:r>
              <a:rPr lang="en-US" sz="2000" dirty="0" smtClean="0"/>
              <a:t> con </a:t>
            </a:r>
            <a:r>
              <a:rPr lang="en-US" sz="2000" dirty="0" err="1" smtClean="0"/>
              <a:t>vừa</a:t>
            </a:r>
            <a:r>
              <a:rPr lang="en-US" sz="2000" dirty="0" smtClean="0"/>
              <a:t> </a:t>
            </a:r>
            <a:r>
              <a:rPr lang="en-US" sz="2000" dirty="0" err="1" smtClean="0"/>
              <a:t>hát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hát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Các</a:t>
            </a:r>
            <a:r>
              <a:rPr lang="en-US" sz="2000" dirty="0" smtClean="0"/>
              <a:t> con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nhieu</a:t>
            </a:r>
            <a:r>
              <a:rPr lang="en-US" sz="2000" dirty="0" smtClean="0"/>
              <a:t>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?</a:t>
            </a:r>
          </a:p>
          <a:p>
            <a:pPr lvl="0"/>
            <a:r>
              <a:rPr lang="en-US" sz="2000" dirty="0" smtClean="0"/>
              <a:t>-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3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mấy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con 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mấy</a:t>
            </a:r>
            <a:r>
              <a:rPr lang="en-US" sz="2000" dirty="0" smtClean="0"/>
              <a:t>?</a:t>
            </a:r>
          </a:p>
          <a:p>
            <a:pPr lvl="0"/>
            <a:r>
              <a:rPr lang="en-US" sz="2000" dirty="0" smtClean="0"/>
              <a:t>-</a:t>
            </a:r>
            <a:r>
              <a:rPr lang="en-US" sz="2000" dirty="0" err="1" smtClean="0"/>
              <a:t>Các</a:t>
            </a:r>
            <a:r>
              <a:rPr lang="en-US" sz="2000" dirty="0" smtClean="0"/>
              <a:t> con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xem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 smtClean="0"/>
              <a:t>gấc</a:t>
            </a:r>
            <a:r>
              <a:rPr lang="en-US" sz="2000" dirty="0" smtClean="0"/>
              <a:t>?</a:t>
            </a:r>
          </a:p>
          <a:p>
            <a:pPr lvl="0"/>
            <a:r>
              <a:rPr lang="en-US" sz="2000" dirty="0" smtClean="0"/>
              <a:t>-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 smtClean="0"/>
              <a:t>đỗ</a:t>
            </a:r>
            <a:r>
              <a:rPr lang="en-US" sz="2000" dirty="0" smtClean="0"/>
              <a:t> ?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nhỉ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smtClean="0"/>
              <a:t>con?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Số</a:t>
            </a:r>
            <a:r>
              <a:rPr lang="en-US" sz="2000" dirty="0" smtClean="0"/>
              <a:t> 4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cấu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?</a:t>
            </a:r>
            <a:endParaRPr lang="en-US" sz="2000" dirty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7086600"/>
          </a:xfrm>
        </p:spPr>
      </p:pic>
      <p:sp>
        <p:nvSpPr>
          <p:cNvPr id="5" name="Rectangle 4"/>
          <p:cNvSpPr/>
          <p:nvPr/>
        </p:nvSpPr>
        <p:spPr>
          <a:xfrm>
            <a:off x="609600" y="542478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4</a:t>
            </a:r>
            <a:endParaRPr lang="en-US" sz="3200" dirty="0"/>
          </a:p>
          <a:p>
            <a:pPr marL="45720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4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3200" dirty="0"/>
          </a:p>
          <a:p>
            <a:pPr marL="45720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endParaRPr lang="en-US" sz="3200" dirty="0"/>
          </a:p>
          <a:p>
            <a:pPr marL="45720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tham gia hoạt động học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01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2.Nội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3.Kết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ầm Chồi Lá Tập 20  – Vườn Cây Của Ba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76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: Tai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“Tai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”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r>
              <a:rPr lang="en-US" dirty="0" smtClean="0"/>
              <a:t> vi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28600"/>
            <a:ext cx="1446357" cy="199915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7" y="228600"/>
            <a:ext cx="1446357" cy="199915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2" y="228599"/>
            <a:ext cx="1446357" cy="199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716" y="312057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3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4430" y="321509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309"/>
            <a:ext cx="1446357" cy="1999153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191500" y="6407752"/>
            <a:ext cx="1041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83" y="5051689"/>
            <a:ext cx="1682060" cy="10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7" y="5091429"/>
            <a:ext cx="1689996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0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7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2763029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68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5058832"/>
            <a:ext cx="1732450" cy="10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8" y="5071558"/>
            <a:ext cx="1689995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4430" y="2562065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4430" y="4845652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286000"/>
            <a:ext cx="27432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0" b="1" dirty="0" smtClean="0">
                <a:solidFill>
                  <a:srgbClr val="FF0000"/>
                </a:solidFill>
              </a:rPr>
              <a:t>4</a:t>
            </a:r>
            <a:endParaRPr lang="en-US" sz="24000" b="1" dirty="0">
              <a:solidFill>
                <a:srgbClr val="FF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71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43999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15047" y="1417638"/>
            <a:ext cx="8001000" cy="231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6845" y="1784789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4090765" y="1758015"/>
            <a:ext cx="545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8798" y="1729641"/>
            <a:ext cx="99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6877" y="1758014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8019" y="5078968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363724" y="468977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4098" y="561310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49205" y="555035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3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850915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328</Words>
  <Application>Microsoft Office PowerPoint</Application>
  <PresentationFormat>On-screen Show (4:3)</PresentationFormat>
  <Paragraphs>59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.VnArial</vt:lpstr>
      <vt:lpstr>Arial</vt:lpstr>
      <vt:lpstr>Calibri</vt:lpstr>
      <vt:lpstr>Times New Roman</vt:lpstr>
      <vt:lpstr>Office Theme</vt:lpstr>
      <vt:lpstr> PHÒNG GIÁO DỤC  QUẬN LONG BIÊN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TC : Tai ai tinh</vt:lpstr>
      <vt:lpstr>PowerPoint Presentation</vt:lpstr>
      <vt:lpstr>PowerPoint Presentation</vt:lpstr>
      <vt:lpstr>Con hãy sắp xếp các chữ số theo đúng thứ tự  từ 1 đến 3 nhé!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BuiHang</dc:creator>
  <cp:lastModifiedBy>Admin</cp:lastModifiedBy>
  <cp:revision>47</cp:revision>
  <dcterms:created xsi:type="dcterms:W3CDTF">2017-10-26T12:41:58Z</dcterms:created>
  <dcterms:modified xsi:type="dcterms:W3CDTF">2021-09-16T16:13:59Z</dcterms:modified>
</cp:coreProperties>
</file>