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59" r:id="rId5"/>
    <p:sldId id="263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3618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14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1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36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38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430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10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607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67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C1E6E8-2A1E-4219-A612-EA2C2EEE077D}" type="datetimeFigureOut">
              <a:rPr lang="en-US" smtClean="0"/>
              <a:t>2/25/2020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65AEE4-A2D8-4CB6-A78B-963431B390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66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audio" Target="../media/audio2.wav"/><Relationship Id="rId7" Type="http://schemas.openxmlformats.org/officeDocument/2006/relationships/image" Target="../media/image6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jpg"/><Relationship Id="rId4" Type="http://schemas.openxmlformats.org/officeDocument/2006/relationships/image" Target="../media/image4.jpeg"/><Relationship Id="rId9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4419601"/>
            <a:ext cx="7924800" cy="1828798"/>
          </a:xfrm>
          <a:ln>
            <a:solidFill>
              <a:srgbClr val="0070C0"/>
            </a:solidFill>
          </a:ln>
        </p:spPr>
        <p:txBody>
          <a:bodyPr>
            <a:no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</a:rPr>
              <a:t>Dạy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trẻ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nhận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biết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chữ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4,số </a:t>
            </a:r>
            <a:r>
              <a:rPr lang="en-US" sz="4000" b="1" dirty="0" err="1" smtClean="0">
                <a:solidFill>
                  <a:srgbClr val="FF0000"/>
                </a:solidFill>
              </a:rPr>
              <a:t>lượng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số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thứ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trong</a:t>
            </a:r>
            <a:r>
              <a:rPr lang="en-US" sz="4000" b="1" dirty="0" smtClean="0">
                <a:solidFill>
                  <a:srgbClr val="FF0000"/>
                </a:solidFill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</a:rPr>
              <a:t>phạm</a:t>
            </a:r>
            <a:r>
              <a:rPr lang="en-US" sz="4000" b="1" dirty="0" smtClean="0">
                <a:solidFill>
                  <a:srgbClr val="FF0000"/>
                </a:solidFill>
              </a:rPr>
              <a:t> vi 4</a:t>
            </a:r>
            <a:r>
              <a:rPr lang="en-US" sz="4000" b="1" dirty="0">
                <a:solidFill>
                  <a:srgbClr val="FF0000"/>
                </a:solidFill>
              </a:rPr>
              <a:t/>
            </a:r>
            <a:br>
              <a:rPr lang="en-US" sz="4000" b="1" dirty="0">
                <a:solidFill>
                  <a:srgbClr val="FF0000"/>
                </a:solidFill>
              </a:rPr>
            </a:b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0600" y="2514599"/>
            <a:ext cx="7239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Làm</a:t>
            </a:r>
            <a:r>
              <a:rPr lang="en-US" sz="6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quen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với</a:t>
            </a:r>
            <a:r>
              <a:rPr lang="en-US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6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toán</a:t>
            </a:r>
            <a:endParaRPr lang="en-US" sz="6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5476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Mầm Chồi Lá Tập 20  – Vườn Cây Của Ba (mp3cut.net)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2247636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6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4" y="228600"/>
            <a:ext cx="1446357" cy="1999153"/>
          </a:xfrm>
        </p:spPr>
      </p:pic>
      <p:pic>
        <p:nvPicPr>
          <p:cNvPr id="10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2177" y="228600"/>
            <a:ext cx="1446357" cy="1999153"/>
          </a:xfrm>
          <a:prstGeom prst="rect">
            <a:avLst/>
          </a:prstGeom>
        </p:spPr>
      </p:pic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12" y="228599"/>
            <a:ext cx="1446357" cy="199915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89716" y="312057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3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34430" y="321509"/>
            <a:ext cx="1524000" cy="19229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5309"/>
            <a:ext cx="1446357" cy="1999153"/>
          </a:xfrm>
          <a:prstGeom prst="rect">
            <a:avLst/>
          </a:prstGeom>
        </p:spPr>
      </p:pic>
      <p:sp>
        <p:nvSpPr>
          <p:cNvPr id="5" name="Right Arrow 4">
            <a:hlinkClick r:id="rId6" action="ppaction://hlinksldjump"/>
          </p:cNvPr>
          <p:cNvSpPr/>
          <p:nvPr/>
        </p:nvSpPr>
        <p:spPr>
          <a:xfrm>
            <a:off x="8191500" y="6407752"/>
            <a:ext cx="1041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83" y="5051689"/>
            <a:ext cx="1682060" cy="10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177" y="5091429"/>
            <a:ext cx="1689996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50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97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2763029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5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368" y="2766658"/>
            <a:ext cx="1371756" cy="1426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5164" y="5058832"/>
            <a:ext cx="1732450" cy="1038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968" y="5071558"/>
            <a:ext cx="1689995" cy="1013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7134430" y="2562065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34430" y="4845652"/>
            <a:ext cx="15240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0" b="1" dirty="0" smtClean="0">
                <a:solidFill>
                  <a:srgbClr val="FF0000"/>
                </a:solidFill>
              </a:rPr>
              <a:t>4</a:t>
            </a:r>
            <a:endParaRPr lang="en-US" sz="1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9" grpId="0" animBg="1"/>
      <p:bldP spid="9" grpId="1" animBg="1"/>
      <p:bldP spid="15" grpId="0" animBg="1"/>
      <p:bldP spid="15" grpId="1" animBg="1"/>
      <p:bldP spid="27" grpId="0" animBg="1"/>
      <p:bldP spid="2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200400" y="2286000"/>
            <a:ext cx="2743200" cy="2895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0" b="1" dirty="0" smtClean="0">
                <a:solidFill>
                  <a:srgbClr val="FF0000"/>
                </a:solidFill>
              </a:rPr>
              <a:t>4</a:t>
            </a:r>
            <a:endParaRPr lang="en-US" sz="24000" b="1" dirty="0">
              <a:solidFill>
                <a:srgbClr val="FF0000"/>
              </a:solidFill>
            </a:endParaRP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7543800" y="5715000"/>
            <a:ext cx="11430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0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0354" y="5224200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" y="52603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367071" y="5068106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97" y="1858384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63" y="373042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172" y="3581400"/>
            <a:ext cx="1328564" cy="12763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62" y="387525"/>
            <a:ext cx="1563274" cy="1563274"/>
          </a:xfrm>
          <a:prstGeom prst="rect">
            <a:avLst/>
          </a:prstGeom>
        </p:spPr>
      </p:pic>
      <p:pic>
        <p:nvPicPr>
          <p:cNvPr id="11" name="Picture 2" descr="C:\Users\Welcome\Downloads\ụh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97743" y="4992112"/>
            <a:ext cx="953986" cy="120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677" y="3386919"/>
            <a:ext cx="1328564" cy="12763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825" y="4586025"/>
            <a:ext cx="1328564" cy="12763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6831" y="4353937"/>
            <a:ext cx="1328564" cy="1276350"/>
          </a:xfrm>
          <a:prstGeom prst="rect">
            <a:avLst/>
          </a:prstGeom>
        </p:spPr>
      </p:pic>
      <p:pic>
        <p:nvPicPr>
          <p:cNvPr id="19" name="Picture 4" descr="C:\Users\Welcome\Downloads\ị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78368" y="5519412"/>
            <a:ext cx="1062428" cy="1050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3470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6" y="132371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Welcome\Downloads\tr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145" y="1151156"/>
            <a:ext cx="1171321" cy="128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C:\Users\Welcome\Downloads\gy (1)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6961" y="475396"/>
            <a:ext cx="1169536" cy="116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C:\Users\Welcome\Downloads\jb.jpg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5447" y="1818132"/>
            <a:ext cx="1790698" cy="179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3149871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Welcome\Downloads\jb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737" y="2980639"/>
            <a:ext cx="1750446" cy="1750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43400" y="2713481"/>
            <a:ext cx="1393097" cy="150609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0" b="1" dirty="0" smtClean="0"/>
              <a:t>4</a:t>
            </a:r>
            <a:endParaRPr lang="en-US" sz="14000" b="1" dirty="0"/>
          </a:p>
        </p:txBody>
      </p:sp>
    </p:spTree>
    <p:extLst>
      <p:ext uri="{BB962C8B-B14F-4D97-AF65-F5344CB8AC3E}">
        <p14:creationId xmlns:p14="http://schemas.microsoft.com/office/powerpoint/2010/main" val="354148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Shining The Morning V.A Lyric Loi bai hat _ 0h2ODkyUFj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557588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33329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63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28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554</TotalTime>
  <Words>26</Words>
  <Application>Microsoft Office PowerPoint</Application>
  <PresentationFormat>On-screen Show (4:3)</PresentationFormat>
  <Paragraphs>8</Paragraphs>
  <Slides>6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Dạy trẻ nhận biết chữ số 4,số lượng và số thứ tự trong phạm vi 4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BuiHang</dc:creator>
  <cp:lastModifiedBy>Phong1T2</cp:lastModifiedBy>
  <cp:revision>27</cp:revision>
  <dcterms:created xsi:type="dcterms:W3CDTF">2017-10-26T12:41:58Z</dcterms:created>
  <dcterms:modified xsi:type="dcterms:W3CDTF">2020-02-25T01:31:47Z</dcterms:modified>
</cp:coreProperties>
</file>