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9" r:id="rId4"/>
    <p:sldId id="293" r:id="rId5"/>
    <p:sldId id="278" r:id="rId6"/>
    <p:sldId id="294" r:id="rId7"/>
    <p:sldId id="291" r:id="rId8"/>
    <p:sldId id="275" r:id="rId9"/>
    <p:sldId id="273" r:id="rId10"/>
    <p:sldId id="307" r:id="rId11"/>
    <p:sldId id="27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.VnAvant" panose="020B7200000000000000"/>
      <p:regular r:id="rId18"/>
      <p:bold r:id="rId19"/>
      <p:italic r:id="rId20"/>
      <p:boldItalic r:id="rId21"/>
    </p:embeddedFont>
    <p:embeddedFont>
      <p:font typeface=".VnAvantH" panose="020B720000000000000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66"/>
    <a:srgbClr val="66FF33"/>
    <a:srgbClr val="99FF66"/>
    <a:srgbClr val="FFFF99"/>
    <a:srgbClr val="CCFFFF"/>
    <a:srgbClr val="FF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5737" autoAdjust="0"/>
  </p:normalViewPr>
  <p:slideViewPr>
    <p:cSldViewPr>
      <p:cViewPr varScale="1">
        <p:scale>
          <a:sx n="82" d="100"/>
          <a:sy n="82" d="100"/>
        </p:scale>
        <p:origin x="141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EA6F-50BE-411C-BD06-24276FA532E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512B-7A47-479E-A2B4-5309B181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512B-7A47-479E-A2B4-5309B181F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7AF8F-AF1A-91C1-A144-446980E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E9AB1-B111-F605-8269-3B81D43C9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E60E9-E63B-9220-2612-2FA2FC99B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D266D-87F1-4781-9FC8-0E66F4966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4F16D-C03D-864F-6697-66F934380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E0039-666F-EC0E-D22A-E0410B73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72E00-644F-C962-D119-6857B1CE5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67168-AD1E-4DF0-9BD6-E2F60F288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51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AD3A5-2498-46EA-A1D0-65D6E5164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6D68-A610-8E2D-3A7E-146075343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BDD69-AEBC-569D-C5FD-4119E1939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84292-2B6E-422D-B92E-3C0CA0B11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24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2D72-A033-A68A-973E-977B15D9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16166C-F6CF-43A4-B186-29DB4EC6A403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4565-7702-5C9D-1D10-BD9AF011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07D0-0D2F-BC21-26AF-629DC55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ADE2224-850F-4C91-94A2-E056794C1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4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AF9D6-0DF5-C4B3-F3F5-F804A7E1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C02B22-E791-4B49-8B26-E14BB36CD5AC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6602-2D94-3265-805D-C56D57DA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58FC-8106-8D54-9409-99366000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DAD6A1D-F2AA-4167-A623-007AAF922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82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1882-0058-B8E9-F20E-2F0A57C5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099AB7-F24E-4CDA-8974-2D00F6CCE813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54C1-015A-C50E-7484-3D2B64FC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805A2-F4FC-947C-B881-1B23B620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B2E3D23-CFB1-42D6-9996-8660A0361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2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02327-54D1-8F9C-76C0-7F7625C9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AF86EB-0DDD-46B3-BCFB-86B2C7FBEA54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6353-F3FC-38E5-F6EA-56CFBFFC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45E78-103F-BA6F-8B93-7DD1E4D7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2CA3EF-3EB4-4E53-99A4-B5BEA7689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141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435BF-8160-65CF-C6D8-CFC5165F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A552C1-1D01-400C-9AC5-BFF839F5421B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E5616-419B-3893-0326-4D0182E0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EB83B-0725-3E2F-8E0B-FABD6036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E5AC28D-DD4E-42A1-A0DD-69C3FC0B0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0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F788F-4C15-D64E-79A0-9E613CAC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5856D4-B0EB-43E1-B343-05E1405F9435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A9E3A-4E92-6DEB-3898-DC584A43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82E4A-48C2-3F9E-63A8-4A6C6A2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E4F7250-7224-40B2-8594-74DE75B2E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9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84FF0-1E75-9300-3041-AEDE3197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17556E-2C15-4AA8-8CDB-A1C6E4CB327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12AD3-C683-2C75-5819-300DE32B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C49CC-2002-36D0-A67C-37004214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E9CDFE3-43CE-420E-97C7-F9C94201E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645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752A-B8E1-3285-7FD6-F6E0AD3D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E3B201-C078-45AB-8F96-F27E6E19CC0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1DB4C-5DF4-056A-CDA6-6AEC9489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0B2C4-25B2-BC37-E8F2-BBC109F0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7CC8A9-F430-45A2-948F-853DA405B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59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E8F831-CE33-BC99-78FC-DAD148553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7B0E65-7B46-51F0-1E5B-1445D0F71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CDBD07-4C92-5A7B-9036-530082F83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48429-D633-4CF5-B2E7-B4FDB3EF2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6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7D8-AF0D-D8F4-5205-533CFB8B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D04B45-533B-479B-A536-9E9F8A72D7FE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B1E3C-1156-C8DB-E9B5-99D0F0E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EA42-EA78-5588-8C0A-325A3C1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636A1C5-3767-46CB-BFB4-3B0B73561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1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8F572-4BDC-1C83-74D8-F9A10370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09837F-54D0-47FE-9FFC-8A123F47E924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3124-DD3E-5FFC-AA0D-BEEA9912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9767-A657-D206-2A2F-5C87D8EC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9D9B6B0-7E82-473A-B17B-7AA0A4854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49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BAC3-C9C3-4A18-FC8E-869F4B12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91499D-5783-4EA0-BCCC-9D56223E1FFC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3A13-73E0-1DB6-5102-9E3F797B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021EE-29E5-9BA8-3DD9-4DD40E1F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1C59500-CF06-4E1A-982D-36692BF66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9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2736AF-BD1D-A602-7484-34CB3757A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A0E944-DFEC-3354-4ADD-488D97B0A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4D23C-EF19-73F8-D0BA-78BCA7552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66A76-FE19-4F19-ACDB-7D2A9AB5E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1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C48CA-4F09-D2CD-4C12-8DF84E787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E9C66-74B6-55F3-857D-1625A1BC3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F58-8842-9A31-2C1D-A139A64A8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62C45-1738-4A0D-B1C4-7CC51A0CF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2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004811-183A-2090-3DF5-AA0E01AD6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D6DF6C-DAFB-3427-B21F-C6188337F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19EB3-177E-6275-EE7E-10587E79A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F9E92-AF1A-4970-9387-11C0D28FD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8DC7C-D41B-DEF0-9770-8B7A6D326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B9A-6654-FDAD-BADF-EEAAC4427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63CB33-9921-EA1D-836C-0301961BD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D4F7A-FE18-432E-912B-5556DFB3F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29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A875BC-3BBB-4616-3562-E8745C573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FE4CB9-CFDB-BE59-C6C6-97DB81F43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0D2AE4-632B-0478-0EA2-11DD70467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EF3D-F975-45C4-8656-46F7BAD9E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86393-7BD7-E842-1B49-306349103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B5934-CA6D-2222-08B6-8A99E7E1D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6C4C5-BDB6-3791-994A-36013D92B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9E537-CFA0-4E2D-B035-7383EFB5E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36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00274-0398-6647-7CED-F36336E2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94466-BA09-951A-787A-030C4F40D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B52A8-F391-9968-9A5E-C2B58DFC0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DA71F-D7FF-451C-B487-62CFA6081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7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D6B6C1-AD2C-8218-E8CB-2AC5C076D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848CA3-F286-09E7-C527-66451F9DD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2335C3-67C3-A47D-29B3-AFBD042D93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A469A1-2C9C-6B10-5ABC-D53E88F447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F771CA-0752-58E3-EF7D-7C5F45801D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8C1709E-4267-42F3-BAEC-73EA77B0D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F01E91A-BD8B-3249-80C0-71013C1379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D673356-EC68-0A08-DE15-DED805321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2EB35-548E-CCDD-8A84-7C4DAC1E5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D39005-6ADD-4C81-956A-E734086E9930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7D9-8D3A-793F-E2D0-7C67B2D9C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36606-65D0-740A-99F5-43934841E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C12E05-9795-4CA3-905B-0133B3C8E5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GIAO%20AN%20HOI%20GIANG%2020.11%20THUONG\&#273;&#7885;c%20v&#232;.wma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>
            <a:extLst>
              <a:ext uri="{FF2B5EF4-FFF2-40B4-BE49-F238E27FC236}">
                <a16:creationId xmlns:a16="http://schemas.microsoft.com/office/drawing/2014/main" id="{0D56D959-8FC7-D9E9-43B8-85E07949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1650"/>
            <a:ext cx="472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3333FF"/>
                </a:solidFill>
              </a:rPr>
              <a:t>TRƯỜNG </a:t>
            </a:r>
            <a:r>
              <a:rPr lang="en-US" altLang="en-US" sz="1600" b="1" dirty="0">
                <a:solidFill>
                  <a:srgbClr val="3333FF"/>
                </a:solidFill>
              </a:rPr>
              <a:t>MẦM NON </a:t>
            </a:r>
            <a:r>
              <a:rPr lang="vi-VN" altLang="en-US" sz="1600" b="1" dirty="0" smtClean="0">
                <a:solidFill>
                  <a:srgbClr val="3333FF"/>
                </a:solidFill>
              </a:rPr>
              <a:t>HOA SỮA</a:t>
            </a:r>
            <a:endParaRPr lang="en-US" altLang="en-US" sz="1600" b="1" dirty="0">
              <a:solidFill>
                <a:srgbClr val="3333FF"/>
              </a:solidFill>
            </a:endParaRPr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A2CF61E7-E24B-98C4-6731-F1442012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904" y="4510979"/>
            <a:ext cx="49672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2">
            <a:extLst>
              <a:ext uri="{FF2B5EF4-FFF2-40B4-BE49-F238E27FC236}">
                <a16:creationId xmlns:a16="http://schemas.microsoft.com/office/drawing/2014/main" id="{CDC7D19B-897D-626B-9601-E56E5B3F2C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577013" cy="1695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A5FD5-68F8-7D53-DEB3-40D861542F8F}"/>
              </a:ext>
            </a:extLst>
          </p:cNvPr>
          <p:cNvSpPr/>
          <p:nvPr/>
        </p:nvSpPr>
        <p:spPr>
          <a:xfrm>
            <a:off x="1333500" y="3953580"/>
            <a:ext cx="7239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</a:rPr>
              <a:t>®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Ò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tµi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:</a:t>
            </a:r>
            <a:r>
              <a:rPr lang="vi-VN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phía phải, phía trái của bản thân</a:t>
            </a:r>
            <a:endParaRPr lang="en-US" sz="36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2" descr="Picture3">
            <a:extLst>
              <a:ext uri="{FF2B5EF4-FFF2-40B4-BE49-F238E27FC236}">
                <a16:creationId xmlns:a16="http://schemas.microsoft.com/office/drawing/2014/main" id="{8C130DCE-5C29-56E4-CFAA-A3ABBC54C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889">
            <a:off x="-102766" y="5820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Picture3">
            <a:extLst>
              <a:ext uri="{FF2B5EF4-FFF2-40B4-BE49-F238E27FC236}">
                <a16:creationId xmlns:a16="http://schemas.microsoft.com/office/drawing/2014/main" id="{52DF4E46-0FE4-5379-32B4-773B7F69A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79" y="520802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Picture3">
            <a:extLst>
              <a:ext uri="{FF2B5EF4-FFF2-40B4-BE49-F238E27FC236}">
                <a16:creationId xmlns:a16="http://schemas.microsoft.com/office/drawing/2014/main" id="{1CD91F1B-93C2-3A3B-B134-C594F1F00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Picture3">
            <a:extLst>
              <a:ext uri="{FF2B5EF4-FFF2-40B4-BE49-F238E27FC236}">
                <a16:creationId xmlns:a16="http://schemas.microsoft.com/office/drawing/2014/main" id="{82181990-A9A1-83EA-D300-6098D5AF0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5275" y="574869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 descr="Picture3">
            <a:extLst>
              <a:ext uri="{FF2B5EF4-FFF2-40B4-BE49-F238E27FC236}">
                <a16:creationId xmlns:a16="http://schemas.microsoft.com/office/drawing/2014/main" id="{BE78D43F-9178-8023-AA18-816056F96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67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7" descr="Picture3">
            <a:extLst>
              <a:ext uri="{FF2B5EF4-FFF2-40B4-BE49-F238E27FC236}">
                <a16:creationId xmlns:a16="http://schemas.microsoft.com/office/drawing/2014/main" id="{8FE89C90-3DB7-F251-8E63-6214EB6FB0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9" descr="00">
            <a:extLst>
              <a:ext uri="{FF2B5EF4-FFF2-40B4-BE49-F238E27FC236}">
                <a16:creationId xmlns:a16="http://schemas.microsoft.com/office/drawing/2014/main" id="{1F9D16EE-443F-97E3-CD24-5A0A5904F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00">
            <a:extLst>
              <a:ext uri="{FF2B5EF4-FFF2-40B4-BE49-F238E27FC236}">
                <a16:creationId xmlns:a16="http://schemas.microsoft.com/office/drawing/2014/main" id="{C9FAE925-9062-350D-1A1D-5698B7D2D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3" descr="00">
            <a:extLst>
              <a:ext uri="{FF2B5EF4-FFF2-40B4-BE49-F238E27FC236}">
                <a16:creationId xmlns:a16="http://schemas.microsoft.com/office/drawing/2014/main" id="{9EEF9236-676F-4FF1-60DA-2743B09F56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948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 descr="00">
            <a:extLst>
              <a:ext uri="{FF2B5EF4-FFF2-40B4-BE49-F238E27FC236}">
                <a16:creationId xmlns:a16="http://schemas.microsoft.com/office/drawing/2014/main" id="{D071A7C9-84A2-16F9-ECA6-8848B1C22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9924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00">
            <a:extLst>
              <a:ext uri="{FF2B5EF4-FFF2-40B4-BE49-F238E27FC236}">
                <a16:creationId xmlns:a16="http://schemas.microsoft.com/office/drawing/2014/main" id="{DE6E43D8-DC61-65FF-D996-2BC80EC3CB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219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6" descr="00">
            <a:extLst>
              <a:ext uri="{FF2B5EF4-FFF2-40B4-BE49-F238E27FC236}">
                <a16:creationId xmlns:a16="http://schemas.microsoft.com/office/drawing/2014/main" id="{2050F8E1-B30A-556C-4056-237D31A0E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7" descr="00">
            <a:extLst>
              <a:ext uri="{FF2B5EF4-FFF2-40B4-BE49-F238E27FC236}">
                <a16:creationId xmlns:a16="http://schemas.microsoft.com/office/drawing/2014/main" id="{359EC6AC-76D1-CDF7-AE4D-07DD24B176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3" descr="00">
            <a:extLst>
              <a:ext uri="{FF2B5EF4-FFF2-40B4-BE49-F238E27FC236}">
                <a16:creationId xmlns:a16="http://schemas.microsoft.com/office/drawing/2014/main" id="{46B29C32-6D0E-05E7-5838-1D10A954B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4" descr="729747d8za2kbusq">
            <a:extLst>
              <a:ext uri="{FF2B5EF4-FFF2-40B4-BE49-F238E27FC236}">
                <a16:creationId xmlns:a16="http://schemas.microsoft.com/office/drawing/2014/main" id="{F035AA64-858F-9A5E-5928-864A567A0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01" y="530755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7" descr="Picture3">
            <a:extLst>
              <a:ext uri="{FF2B5EF4-FFF2-40B4-BE49-F238E27FC236}">
                <a16:creationId xmlns:a16="http://schemas.microsoft.com/office/drawing/2014/main" id="{0B4E484A-6FC9-B7D6-6F97-822ED89F7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9" descr="00">
            <a:extLst>
              <a:ext uri="{FF2B5EF4-FFF2-40B4-BE49-F238E27FC236}">
                <a16:creationId xmlns:a16="http://schemas.microsoft.com/office/drawing/2014/main" id="{D2781716-31E8-41E6-5F79-EB453949E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9" descr="00">
            <a:extLst>
              <a:ext uri="{FF2B5EF4-FFF2-40B4-BE49-F238E27FC236}">
                <a16:creationId xmlns:a16="http://schemas.microsoft.com/office/drawing/2014/main" id="{8BA19721-59C3-FC2E-08CC-F971B7B8F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9" descr="00">
            <a:extLst>
              <a:ext uri="{FF2B5EF4-FFF2-40B4-BE49-F238E27FC236}">
                <a16:creationId xmlns:a16="http://schemas.microsoft.com/office/drawing/2014/main" id="{5E35EAED-B68A-268D-2179-A606D928B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9" descr="00">
            <a:extLst>
              <a:ext uri="{FF2B5EF4-FFF2-40B4-BE49-F238E27FC236}">
                <a16:creationId xmlns:a16="http://schemas.microsoft.com/office/drawing/2014/main" id="{DC70B350-5719-1EE7-E85C-AEB1F90610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8C3DCC-83CD-70B8-D0B3-89F9436B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574420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9">
            <a:extLst>
              <a:ext uri="{FF2B5EF4-FFF2-40B4-BE49-F238E27FC236}">
                <a16:creationId xmlns:a16="http://schemas.microsoft.com/office/drawing/2014/main" id="{180513B9-6808-3029-48D3-14543EEC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90488"/>
            <a:ext cx="9363076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11">
            <a:extLst>
              <a:ext uri="{FF2B5EF4-FFF2-40B4-BE49-F238E27FC236}">
                <a16:creationId xmlns:a16="http://schemas.microsoft.com/office/drawing/2014/main" id="{EB03A1E9-4CB3-C635-1BBE-0BEC5001D5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458200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Chúc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bé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        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chăm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ngoan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              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giỏi</a:t>
            </a: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inh Thang Computer\My Documents\Downloads\xin chao be.jpg">
            <a:extLst>
              <a:ext uri="{FF2B5EF4-FFF2-40B4-BE49-F238E27FC236}">
                <a16:creationId xmlns:a16="http://schemas.microsoft.com/office/drawing/2014/main" id="{0D0BAEED-D471-D261-7933-72F532B2A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35204-C635-8285-59A3-FD2E640F79F5}"/>
              </a:ext>
            </a:extLst>
          </p:cNvPr>
          <p:cNvSpPr/>
          <p:nvPr/>
        </p:nvSpPr>
        <p:spPr>
          <a:xfrm>
            <a:off x="0" y="4572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1. Hoạt động trò chuyện</a:t>
            </a:r>
            <a:endParaRPr lang="en-US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>
            <a:extLst>
              <a:ext uri="{FF2B5EF4-FFF2-40B4-BE49-F238E27FC236}">
                <a16:creationId xmlns:a16="http://schemas.microsoft.com/office/drawing/2014/main" id="{9D9FF662-0995-D5FA-8110-70612516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ED2FCF90-A550-B0D7-E51D-DA9CAF11587F}"/>
              </a:ext>
            </a:extLst>
          </p:cNvPr>
          <p:cNvSpPr/>
          <p:nvPr/>
        </p:nvSpPr>
        <p:spPr>
          <a:xfrm>
            <a:off x="7848600" y="304800"/>
            <a:ext cx="1066800" cy="1066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8FBD71-4E91-D14F-8AB3-8505B89F3FF3}"/>
              </a:ext>
            </a:extLst>
          </p:cNvPr>
          <p:cNvSpPr/>
          <p:nvPr/>
        </p:nvSpPr>
        <p:spPr>
          <a:xfrm>
            <a:off x="1239097" y="2362200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Hoạt động học tập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MNON\ANH\hinh en 10.jpg">
            <a:extLst>
              <a:ext uri="{FF2B5EF4-FFF2-40B4-BE49-F238E27FC236}">
                <a16:creationId xmlns:a16="http://schemas.microsoft.com/office/drawing/2014/main" id="{192A8AD0-42E0-940D-8D13-01B2E1EF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>
            <a:extLst>
              <a:ext uri="{FF2B5EF4-FFF2-40B4-BE49-F238E27FC236}">
                <a16:creationId xmlns:a16="http://schemas.microsoft.com/office/drawing/2014/main" id="{8E8DF8E7-6677-19C8-F94E-0EAC64EA64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2">
            <a:extLst>
              <a:ext uri="{FF2B5EF4-FFF2-40B4-BE49-F238E27FC236}">
                <a16:creationId xmlns:a16="http://schemas.microsoft.com/office/drawing/2014/main" id="{330C5FD0-A093-EB36-EBB8-BCB42AB9C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phía trên, phía dưới, phía trước, phía sau</a:t>
            </a:r>
            <a:endParaRPr lang="en-US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>
            <a:extLst>
              <a:ext uri="{FF2B5EF4-FFF2-40B4-BE49-F238E27FC236}">
                <a16:creationId xmlns:a16="http://schemas.microsoft.com/office/drawing/2014/main" id="{6BAB7E64-69CF-6422-AB49-31185A7D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4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9D6D259-5B9C-CC81-C5C8-5CA410587C32}"/>
              </a:ext>
            </a:extLst>
          </p:cNvPr>
          <p:cNvSpPr/>
          <p:nvPr/>
        </p:nvSpPr>
        <p:spPr>
          <a:xfrm>
            <a:off x="2667000" y="5715000"/>
            <a:ext cx="5943600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DBB029-D626-5A98-C041-9B2F882AEE80}"/>
              </a:ext>
            </a:extLst>
          </p:cNvPr>
          <p:cNvSpPr/>
          <p:nvPr/>
        </p:nvSpPr>
        <p:spPr>
          <a:xfrm>
            <a:off x="152399" y="2590800"/>
            <a:ext cx="8001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mới: Xác định phía phải, phía trái của bản thân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387B792D-C56F-BD31-3B12-D257DE097D0C}"/>
              </a:ext>
            </a:extLst>
          </p:cNvPr>
          <p:cNvGrpSpPr>
            <a:grpSpLocks/>
          </p:cNvGrpSpPr>
          <p:nvPr/>
        </p:nvGrpSpPr>
        <p:grpSpPr bwMode="auto">
          <a:xfrm>
            <a:off x="50800" y="76200"/>
            <a:ext cx="9042400" cy="6794500"/>
            <a:chOff x="0" y="0"/>
            <a:chExt cx="5760" cy="4320"/>
          </a:xfrm>
        </p:grpSpPr>
        <p:pic>
          <p:nvPicPr>
            <p:cNvPr id="25605" name="Picture 5" descr="xlights1[1]">
              <a:extLst>
                <a:ext uri="{FF2B5EF4-FFF2-40B4-BE49-F238E27FC236}">
                  <a16:creationId xmlns:a16="http://schemas.microsoft.com/office/drawing/2014/main" id="{98173594-4DA6-BFAB-7AAB-8E65DFB5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xlights1[1]">
              <a:extLst>
                <a:ext uri="{FF2B5EF4-FFF2-40B4-BE49-F238E27FC236}">
                  <a16:creationId xmlns:a16="http://schemas.microsoft.com/office/drawing/2014/main" id="{1B55952B-4801-5479-F76E-2BD37687CB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 descr="xlights1[1]">
              <a:extLst>
                <a:ext uri="{FF2B5EF4-FFF2-40B4-BE49-F238E27FC236}">
                  <a16:creationId xmlns:a16="http://schemas.microsoft.com/office/drawing/2014/main" id="{37F70481-982C-28B4-E1F7-FA73C6F3F0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8" descr="xlights1[1]">
              <a:extLst>
                <a:ext uri="{FF2B5EF4-FFF2-40B4-BE49-F238E27FC236}">
                  <a16:creationId xmlns:a16="http://schemas.microsoft.com/office/drawing/2014/main" id="{6BC59388-5C10-3BC3-1D21-392B34DCAF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 Box 21">
            <a:extLst>
              <a:ext uri="{FF2B5EF4-FFF2-40B4-BE49-F238E27FC236}">
                <a16:creationId xmlns:a16="http://schemas.microsoft.com/office/drawing/2014/main" id="{F768FD12-EDEB-AC00-2049-215A9ADC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86" y="1384518"/>
            <a:ext cx="8523288" cy="181588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i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40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40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1: </a:t>
            </a:r>
            <a:endParaRPr lang="vi-VN" sz="48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vi-VN" sz="48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Giấu quả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đọc vè.wma">
            <a:hlinkClick r:id="" action="ppaction://media"/>
            <a:extLst>
              <a:ext uri="{FF2B5EF4-FFF2-40B4-BE49-F238E27FC236}">
                <a16:creationId xmlns:a16="http://schemas.microsoft.com/office/drawing/2014/main" id="{94C56AD8-9B49-8B99-FEB8-80F5F1DBF90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14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A055C87E-6E18-C3FD-AF21-51BAE3230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534400" cy="624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27651" name="Group 5">
            <a:extLst>
              <a:ext uri="{FF2B5EF4-FFF2-40B4-BE49-F238E27FC236}">
                <a16:creationId xmlns:a16="http://schemas.microsoft.com/office/drawing/2014/main" id="{962E68B8-6815-FC6A-5396-7E03D536742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0"/>
            <a:ext cx="9042400" cy="6794500"/>
            <a:chOff x="0" y="0"/>
            <a:chExt cx="5760" cy="4320"/>
          </a:xfrm>
        </p:grpSpPr>
        <p:pic>
          <p:nvPicPr>
            <p:cNvPr id="27654" name="Picture 6" descr="xlights1[1]">
              <a:extLst>
                <a:ext uri="{FF2B5EF4-FFF2-40B4-BE49-F238E27FC236}">
                  <a16:creationId xmlns:a16="http://schemas.microsoft.com/office/drawing/2014/main" id="{A64A4E96-A727-6150-2301-2D94D0F7FE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7" descr="xlights1[1]">
              <a:extLst>
                <a:ext uri="{FF2B5EF4-FFF2-40B4-BE49-F238E27FC236}">
                  <a16:creationId xmlns:a16="http://schemas.microsoft.com/office/drawing/2014/main" id="{69A9A7F7-EEC0-5F4E-323F-18A802F383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8" descr="xlights1[1]">
              <a:extLst>
                <a:ext uri="{FF2B5EF4-FFF2-40B4-BE49-F238E27FC236}">
                  <a16:creationId xmlns:a16="http://schemas.microsoft.com/office/drawing/2014/main" id="{2C422BA4-67B1-679B-0ABD-DCAC2EBA10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9" descr="xlights1[1]">
              <a:extLst>
                <a:ext uri="{FF2B5EF4-FFF2-40B4-BE49-F238E27FC236}">
                  <a16:creationId xmlns:a16="http://schemas.microsoft.com/office/drawing/2014/main" id="{68F6A9F7-4B98-5ACF-5D0F-8D18B7785C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Text Box 11">
            <a:extLst>
              <a:ext uri="{FF2B5EF4-FFF2-40B4-BE49-F238E27FC236}">
                <a16:creationId xmlns:a16="http://schemas.microsoft.com/office/drawing/2014/main" id="{847CF479-7D08-2D6C-7F4C-A037B434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0772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 dirty="0" err="1">
                <a:solidFill>
                  <a:srgbClr val="FF0000"/>
                </a:solidFill>
              </a:rPr>
              <a:t>Trò</a:t>
            </a:r>
            <a:r>
              <a:rPr lang="en-US" altLang="en-US" sz="4800" b="1" i="1" dirty="0">
                <a:solidFill>
                  <a:srgbClr val="FF0000"/>
                </a:solidFill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</a:rPr>
              <a:t>chơi</a:t>
            </a:r>
            <a:r>
              <a:rPr lang="en-US" altLang="en-US" sz="4800" b="1" i="1" dirty="0">
                <a:solidFill>
                  <a:srgbClr val="FF0000"/>
                </a:solidFill>
              </a:rPr>
              <a:t> 2: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vi-VN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xô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37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6&quot;/&gt;&lt;/object&gt;&lt;object type=&quot;3&quot; unique_id=&quot;10290&quot;&gt;&lt;property id=&quot;20148&quot; value=&quot;5&quot;/&gt;&lt;property id=&quot;20300&quot; value=&quot;Slide 9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3389</TotalTime>
  <Words>105</Words>
  <Application>Microsoft Office PowerPoint</Application>
  <PresentationFormat>On-screen Show (4:3)</PresentationFormat>
  <Paragraphs>20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.VnAvant</vt:lpstr>
      <vt:lpstr>.VnAvantH</vt:lpstr>
      <vt:lpstr>Arial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kun</cp:lastModifiedBy>
  <cp:revision>218</cp:revision>
  <dcterms:created xsi:type="dcterms:W3CDTF">2013-10-31T05:48:22Z</dcterms:created>
  <dcterms:modified xsi:type="dcterms:W3CDTF">2025-10-14T01:53:43Z</dcterms:modified>
</cp:coreProperties>
</file>