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DDC9A-DC28-454F-AED4-B65070CDE02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7B3C2-5774-4D9B-9D62-1C81F5C8A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5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5B51A8-49F8-4D7B-8673-42DD850227C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Màn chào hỏi</a:t>
            </a:r>
          </a:p>
        </p:txBody>
      </p:sp>
    </p:spTree>
    <p:extLst>
      <p:ext uri="{BB962C8B-B14F-4D97-AF65-F5344CB8AC3E}">
        <p14:creationId xmlns:p14="http://schemas.microsoft.com/office/powerpoint/2010/main" val="428301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7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3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9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9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7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C8B0A-EEDA-4EF9-B004-048AFCF2A60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8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</a:t>
            </a:r>
          </a:p>
        </p:txBody>
      </p:sp>
      <p:pic>
        <p:nvPicPr>
          <p:cNvPr id="4099" name="Picture 3" descr="8a73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8100"/>
            <a:ext cx="9144000" cy="6858000"/>
          </a:xfrm>
          <a:noFill/>
        </p:spPr>
      </p:pic>
      <p:grpSp>
        <p:nvGrpSpPr>
          <p:cNvPr id="4100" name="Group 25"/>
          <p:cNvGrpSpPr>
            <a:grpSpLocks/>
          </p:cNvGrpSpPr>
          <p:nvPr/>
        </p:nvGrpSpPr>
        <p:grpSpPr bwMode="auto">
          <a:xfrm>
            <a:off x="1676400" y="1"/>
            <a:ext cx="8991600" cy="1058863"/>
            <a:chOff x="0" y="152400"/>
            <a:chExt cx="8991600" cy="1058091"/>
          </a:xfrm>
        </p:grpSpPr>
        <p:pic>
          <p:nvPicPr>
            <p:cNvPr id="413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9823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7" name="Picture 31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0" name="Picture 34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7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50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5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44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01" name="Group 25"/>
          <p:cNvGrpSpPr>
            <a:grpSpLocks/>
          </p:cNvGrpSpPr>
          <p:nvPr/>
        </p:nvGrpSpPr>
        <p:grpSpPr bwMode="auto">
          <a:xfrm>
            <a:off x="1676400" y="5799138"/>
            <a:ext cx="8991600" cy="1058862"/>
            <a:chOff x="0" y="152400"/>
            <a:chExt cx="8991600" cy="1058091"/>
          </a:xfrm>
        </p:grpSpPr>
        <p:pic>
          <p:nvPicPr>
            <p:cNvPr id="411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9823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7" name="Picture 31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Picture 34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7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0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44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2" name="Picture 54" descr="GARDA0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89900" y="5610226"/>
            <a:ext cx="3035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4" descr="GARDA0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-58738"/>
            <a:ext cx="2362200" cy="126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8" descr="Flowers_blin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65919" y="3185320"/>
            <a:ext cx="46085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49" descr="Flowers_blin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939882" y="3080545"/>
            <a:ext cx="46085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50"/>
          <p:cNvSpPr>
            <a:spLocks noChangeArrowheads="1"/>
          </p:cNvSpPr>
          <p:nvPr/>
        </p:nvSpPr>
        <p:spPr bwMode="auto">
          <a:xfrm>
            <a:off x="3276600" y="1096963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rgbClr val="0066FF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4107" name="Picture 54" descr="67169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3340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55" descr="67169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-1524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0" name="WordArt 60"/>
          <p:cNvSpPr>
            <a:spLocks noChangeArrowheads="1" noChangeShapeType="1" noTextEdit="1"/>
          </p:cNvSpPr>
          <p:nvPr/>
        </p:nvSpPr>
        <p:spPr bwMode="auto">
          <a:xfrm>
            <a:off x="2971800" y="1447800"/>
            <a:ext cx="1905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Truyện</a:t>
            </a:r>
          </a:p>
        </p:txBody>
      </p:sp>
      <p:sp>
        <p:nvSpPr>
          <p:cNvPr id="20541" name="WordArt 61"/>
          <p:cNvSpPr>
            <a:spLocks noChangeArrowheads="1" noChangeShapeType="1" noTextEdit="1"/>
          </p:cNvSpPr>
          <p:nvPr/>
        </p:nvSpPr>
        <p:spPr bwMode="auto">
          <a:xfrm>
            <a:off x="4038600" y="2209800"/>
            <a:ext cx="4419600" cy="1371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HỒ NƯỚC VÀ MÂY</a:t>
            </a: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0546" name="Rectangle 66"/>
          <p:cNvSpPr>
            <a:spLocks noChangeArrowheads="1"/>
          </p:cNvSpPr>
          <p:nvPr/>
        </p:nvSpPr>
        <p:spPr bwMode="auto">
          <a:xfrm>
            <a:off x="3581400" y="3962400"/>
            <a:ext cx="502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MG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4-5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Minh Huệ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312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0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0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4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0"/>
            <a:ext cx="120874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19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5235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50040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5038529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63781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91281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06754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Widescreen</PresentationFormat>
  <Paragraphs>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kun</cp:lastModifiedBy>
  <cp:revision>15</cp:revision>
  <dcterms:created xsi:type="dcterms:W3CDTF">2025-04-07T12:45:03Z</dcterms:created>
  <dcterms:modified xsi:type="dcterms:W3CDTF">2025-10-14T02:00:00Z</dcterms:modified>
</cp:coreProperties>
</file>