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60" r:id="rId3"/>
    <p:sldId id="261" r:id="rId4"/>
    <p:sldId id="272" r:id="rId5"/>
    <p:sldId id="28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866F38-24B3-4ABA-A855-D3551A986058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634BEE-B25D-4362-91E4-6910775EA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41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9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35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4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53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14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3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57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47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147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35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0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194B9-53F8-4E56-9B45-4EAC745A1AD7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EA268-03A8-42DD-ABAB-AA2CB9F38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47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200703240335296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3"/>
          <p:cNvSpPr txBox="1"/>
          <p:nvPr/>
        </p:nvSpPr>
        <p:spPr>
          <a:xfrm>
            <a:off x="4552950" y="2686050"/>
            <a:ext cx="1771650" cy="300038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endParaRPr lang="en-US" sz="1350" dirty="0">
              <a:latin typeface="Arial" charset="0"/>
            </a:endParaRPr>
          </a:p>
        </p:txBody>
      </p:sp>
      <p:pic>
        <p:nvPicPr>
          <p:cNvPr id="2053" name="CasablancaGuitar-VariousArtists_zq4f.mp3">
            <a:hlinkClick r:id="" action="ppaction://media"/>
          </p:cNvPr>
          <p:cNvPicPr>
            <a:picLocks noRot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1" y="5622926"/>
            <a:ext cx="3778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083257" y="1823989"/>
            <a:ext cx="6939887" cy="27914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spcFirstLastPara="1" anchor="ctr">
            <a:prstTxWarp prst="textArchUp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>
              <a:defRPr/>
            </a:pPr>
            <a:r>
              <a:rPr lang="en-US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LĨNH VỰC PHÁT TRIỂN </a:t>
            </a:r>
            <a:r>
              <a:rPr lang="vi-VN" sz="3600" b="1" dirty="0">
                <a:ln/>
                <a:solidFill>
                  <a:srgbClr val="FF0000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NGÔN NGỮ</a:t>
            </a:r>
            <a:endParaRPr lang="en-US" sz="3600" b="1" dirty="0">
              <a:ln/>
              <a:solidFill>
                <a:srgbClr val="FF0000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55" name="TextBox 10"/>
          <p:cNvSpPr txBox="1">
            <a:spLocks noChangeArrowheads="1"/>
          </p:cNvSpPr>
          <p:nvPr/>
        </p:nvSpPr>
        <p:spPr bwMode="auto">
          <a:xfrm>
            <a:off x="3657600" y="2903539"/>
            <a:ext cx="5791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1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</a:t>
            </a:r>
            <a:r>
              <a:rPr lang="vi-VN" altLang="vi-VN" sz="18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VĂN HỌC</a:t>
            </a:r>
            <a:endParaRPr lang="en-US" altLang="vi-VN" sz="18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2971800" y="3721251"/>
            <a:ext cx="8017208" cy="1117985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vi-VN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TRUYỆN : </a:t>
            </a:r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GIỌT NƯỚC TÍ XÍU</a:t>
            </a:r>
          </a:p>
        </p:txBody>
      </p:sp>
      <p:sp>
        <p:nvSpPr>
          <p:cNvPr id="11" name="TextBox 12"/>
          <p:cNvSpPr txBox="1"/>
          <p:nvPr/>
        </p:nvSpPr>
        <p:spPr>
          <a:xfrm>
            <a:off x="5029200" y="5164139"/>
            <a:ext cx="5257800" cy="369887"/>
          </a:xfrm>
          <a:prstGeom prst="rect">
            <a:avLst/>
          </a:prstGeom>
          <a:noFill/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</a:t>
            </a:r>
            <a:r>
              <a:rPr lang="vi-VN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 4-5 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</a:p>
        </p:txBody>
      </p:sp>
    </p:spTree>
    <p:extLst>
      <p:ext uri="{BB962C8B-B14F-4D97-AF65-F5344CB8AC3E}">
        <p14:creationId xmlns:p14="http://schemas.microsoft.com/office/powerpoint/2010/main" val="1007365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824669" y="2144715"/>
            <a:ext cx="8018542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điệu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kern="10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6000" b="1" kern="10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917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ordArt 25"/>
          <p:cNvSpPr>
            <a:spLocks noChangeArrowheads="1" noChangeShapeType="1" noTextEdit="1"/>
          </p:cNvSpPr>
          <p:nvPr/>
        </p:nvSpPr>
        <p:spPr bwMode="auto">
          <a:xfrm>
            <a:off x="6019801" y="1863726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7" name="WordArt 25"/>
          <p:cNvSpPr>
            <a:spLocks noChangeArrowheads="1" noChangeShapeType="1" noTextEdit="1"/>
          </p:cNvSpPr>
          <p:nvPr/>
        </p:nvSpPr>
        <p:spPr bwMode="auto">
          <a:xfrm>
            <a:off x="6019801" y="3138489"/>
            <a:ext cx="3686175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4000" b="1" kern="10">
              <a:ln w="19050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2144715"/>
            <a:ext cx="6809878" cy="193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 : </a:t>
            </a:r>
          </a:p>
          <a:p>
            <a:pPr algn="ctr">
              <a:defRPr/>
            </a:pP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60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powerpoint</a:t>
            </a:r>
            <a:endParaRPr lang="en-US" sz="60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91001" y="580196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1133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Hinh nen 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927475" y="2049463"/>
            <a:ext cx="3625850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  <a:latin typeface="Times New Roman" panose="02020603050405020304" pitchFamily="18" charset="0"/>
              </a:rPr>
              <a:t>Đàm thoại</a:t>
            </a:r>
          </a:p>
        </p:txBody>
      </p:sp>
    </p:spTree>
    <p:extLst>
      <p:ext uri="{BB962C8B-B14F-4D97-AF65-F5344CB8AC3E}">
        <p14:creationId xmlns:p14="http://schemas.microsoft.com/office/powerpoint/2010/main" val="47348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F:\Tranh ảnh dạy học\Hinh nen dep\SLGG_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3195304" y="1809930"/>
            <a:ext cx="6946132" cy="258532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algn="ctr">
              <a:defRPr/>
            </a:pPr>
            <a:r>
              <a:rPr lang="vi-VN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 cho xem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video</a:t>
            </a:r>
            <a:endParaRPr lang="en-US" sz="54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</a:t>
            </a:r>
            <a:r>
              <a:rPr lang="en-US" sz="5400" b="1" dirty="0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>
                <a:ln w="0"/>
                <a:solidFill>
                  <a:srgbClr val="0000FF"/>
                </a:soli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xíu</a:t>
            </a:r>
            <a:endParaRPr lang="en-US" sz="5400" b="1" dirty="0">
              <a:ln w="0"/>
              <a:solidFill>
                <a:srgbClr val="0000FF"/>
              </a:solidFill>
              <a:effectLst>
                <a:reflection blurRad="6350" stA="53000" endA="300" endPos="35500" dir="5400000" sy="-9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291921" y="304801"/>
            <a:ext cx="500649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00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25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72</Words>
  <Application>Microsoft Office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kun</cp:lastModifiedBy>
  <cp:revision>35</cp:revision>
  <dcterms:created xsi:type="dcterms:W3CDTF">2021-04-01T08:47:18Z</dcterms:created>
  <dcterms:modified xsi:type="dcterms:W3CDTF">2025-10-14T03:11:47Z</dcterms:modified>
</cp:coreProperties>
</file>