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6" r:id="rId2"/>
    <p:sldId id="262" r:id="rId3"/>
    <p:sldId id="299" r:id="rId4"/>
    <p:sldId id="266" r:id="rId5"/>
    <p:sldId id="300" r:id="rId6"/>
    <p:sldId id="301" r:id="rId7"/>
    <p:sldId id="303" r:id="rId8"/>
    <p:sldId id="306" r:id="rId9"/>
    <p:sldId id="305" r:id="rId10"/>
    <p:sldId id="304" r:id="rId11"/>
    <p:sldId id="267" r:id="rId12"/>
    <p:sldId id="308" r:id="rId13"/>
    <p:sldId id="309" r:id="rId14"/>
    <p:sldId id="307" r:id="rId15"/>
    <p:sldId id="310" r:id="rId16"/>
    <p:sldId id="288" r:id="rId17"/>
    <p:sldId id="289" r:id="rId18"/>
    <p:sldId id="311" r:id="rId19"/>
    <p:sldId id="312" r:id="rId20"/>
    <p:sldId id="313" r:id="rId21"/>
    <p:sldId id="314" r:id="rId22"/>
    <p:sldId id="295" r:id="rId23"/>
    <p:sldId id="297" r:id="rId24"/>
    <p:sldId id="29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DEC0C-A7BD-4ACF-BB3C-747A09BA6C03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7005D-8D6B-40A7-86EE-239A6A2AE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9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0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5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1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8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5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8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6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6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1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2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2392F-1D92-4E35-A39A-53C4AF52667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9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gif"/><Relationship Id="rId5" Type="http://schemas.openxmlformats.org/officeDocument/2006/relationships/image" Target="../media/image3.png"/><Relationship Id="rId4" Type="http://schemas.openxmlformats.org/officeDocument/2006/relationships/image" Target="../media/image28.png"/><Relationship Id="rId9" Type="http://schemas.openxmlformats.org/officeDocument/2006/relationships/image" Target="../media/image3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32.gif"/><Relationship Id="rId4" Type="http://schemas.openxmlformats.org/officeDocument/2006/relationships/image" Target="../media/image3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32.gif"/><Relationship Id="rId4" Type="http://schemas.openxmlformats.org/officeDocument/2006/relationships/image" Target="../media/image38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5" descr="hoa de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6" descr="hoa de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4" name="Picture 7" descr="hoa de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77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Picture 8" descr="hoa de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197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9" descr="hoa de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13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7" name="Picture 10" descr="hoa de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3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8" name="Picture 11" descr="hoa de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6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9" name="Picture 12" descr="hoa de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4577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0" name="Picture 13" descr="hoa de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286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1" name="Picture 14" descr="hoa de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1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2" name="Picture 15" descr="hoa de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6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3" name="Picture 16" descr="hoa de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194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4" name="Picture 17" descr="hoa de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054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5" name="Picture 18" descr="hoa de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3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Picture3"/>
          <p:cNvPicPr>
            <a:picLocks noChangeAspect="1" noChangeArrowheads="1"/>
          </p:cNvPicPr>
          <p:nvPr/>
        </p:nvPicPr>
        <p:blipFill>
          <a:blip r:embed="rId3">
            <a:lum bright="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45720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6"/>
          <p:cNvSpPr>
            <a:spLocks noChangeArrowheads="1" noChangeShapeType="1" noTextEdit="1"/>
          </p:cNvSpPr>
          <p:nvPr/>
        </p:nvSpPr>
        <p:spPr bwMode="auto">
          <a:xfrm>
            <a:off x="1447800" y="1524000"/>
            <a:ext cx="6267450" cy="12192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endParaRPr lang="en-US" sz="48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2658" name="Rectangle 2"/>
          <p:cNvSpPr txBox="1">
            <a:spLocks noChangeArrowheads="1"/>
          </p:cNvSpPr>
          <p:nvPr/>
        </p:nvSpPr>
        <p:spPr bwMode="auto">
          <a:xfrm>
            <a:off x="228600" y="250825"/>
            <a:ext cx="8686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800" b="1" i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MẦM </a:t>
            </a:r>
            <a:r>
              <a:rPr lang="en-US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NON</a:t>
            </a:r>
            <a:r>
              <a:rPr lang="vi-VN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HOA SỮA</a:t>
            </a:r>
            <a:endParaRPr lang="en-US" sz="2800" b="1" i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9" name="WordArt 4"/>
          <p:cNvSpPr>
            <a:spLocks noChangeArrowheads="1" noChangeShapeType="1" noTextEdit="1"/>
          </p:cNvSpPr>
          <p:nvPr/>
        </p:nvSpPr>
        <p:spPr bwMode="auto">
          <a:xfrm>
            <a:off x="1295399" y="3200400"/>
            <a:ext cx="6858001" cy="91439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78042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Hoạt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động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Khám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phá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khoa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họ</a:t>
            </a:r>
            <a:r>
              <a:rPr lang="vi-V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c.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12661" name="Rectangle 3"/>
          <p:cNvSpPr txBox="1">
            <a:spLocks noChangeArrowheads="1"/>
          </p:cNvSpPr>
          <p:nvPr/>
        </p:nvSpPr>
        <p:spPr bwMode="auto">
          <a:xfrm>
            <a:off x="1143000" y="5029200"/>
            <a:ext cx="7223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3600" b="1" i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vi-VN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Nguyễn Thị Minh Huệ</a:t>
            </a:r>
            <a:endParaRPr lang="en-US" sz="3600" b="1" i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36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i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MGN B2</a:t>
            </a:r>
            <a:endParaRPr lang="en-US" sz="3600" b="1" i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2" name="WordArt 22"/>
          <p:cNvSpPr>
            <a:spLocks noChangeArrowheads="1" noChangeShapeType="1" noTextEdit="1"/>
          </p:cNvSpPr>
          <p:nvPr/>
        </p:nvSpPr>
        <p:spPr bwMode="auto">
          <a:xfrm>
            <a:off x="1295400" y="3486150"/>
            <a:ext cx="6648450" cy="1162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Đề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tài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: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Khám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phá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một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số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loại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quả</a:t>
            </a:r>
            <a:endParaRPr lang="en-US" sz="1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112664" name="Rectangle 2"/>
          <p:cNvSpPr txBox="1">
            <a:spLocks noChangeArrowheads="1"/>
          </p:cNvSpPr>
          <p:nvPr/>
        </p:nvSpPr>
        <p:spPr bwMode="auto">
          <a:xfrm>
            <a:off x="609600" y="1398587"/>
            <a:ext cx="8686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CHỦ ĐIỂM: </a:t>
            </a:r>
            <a:r>
              <a:rPr lang="vi-VN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 GIỚI 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 VẬT</a:t>
            </a:r>
            <a:endParaRPr lang="en-US" sz="2800" b="1" i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574925" y="1447800"/>
            <a:ext cx="4130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808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rộng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3810000" cy="2438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22" y="1524000"/>
            <a:ext cx="2998878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38600"/>
            <a:ext cx="3810000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22" y="3994936"/>
            <a:ext cx="2998878" cy="225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4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6857999" cy="4572000"/>
          </a:xfrm>
        </p:spPr>
      </p:pic>
    </p:spTree>
    <p:extLst>
      <p:ext uri="{BB962C8B-B14F-4D97-AF65-F5344CB8AC3E}">
        <p14:creationId xmlns:p14="http://schemas.microsoft.com/office/powerpoint/2010/main" val="22357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83" y="1600200"/>
            <a:ext cx="6037634" cy="4525963"/>
          </a:xfrm>
        </p:spPr>
      </p:pic>
    </p:spTree>
    <p:extLst>
      <p:ext uri="{BB962C8B-B14F-4D97-AF65-F5344CB8AC3E}">
        <p14:creationId xmlns:p14="http://schemas.microsoft.com/office/powerpoint/2010/main" val="429436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958181"/>
            <a:ext cx="5080000" cy="3810000"/>
          </a:xfrm>
        </p:spPr>
      </p:pic>
    </p:spTree>
    <p:extLst>
      <p:ext uri="{BB962C8B-B14F-4D97-AF65-F5344CB8AC3E}">
        <p14:creationId xmlns:p14="http://schemas.microsoft.com/office/powerpoint/2010/main" val="429436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4213225" cy="360975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05000"/>
            <a:ext cx="32766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6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05000"/>
            <a:ext cx="3276600" cy="35814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620000" cy="4482306"/>
          </a:xfrm>
        </p:spPr>
      </p:pic>
    </p:spTree>
    <p:extLst>
      <p:ext uri="{BB962C8B-B14F-4D97-AF65-F5344CB8AC3E}">
        <p14:creationId xmlns:p14="http://schemas.microsoft.com/office/powerpoint/2010/main" val="214443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So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772834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4419600" cy="32004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94572"/>
            <a:ext cx="4191000" cy="340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3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Em Yeu Cay Xanh - Hoang Ngan H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63954" y="1967345"/>
            <a:ext cx="501611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  <a:p>
            <a:pPr algn="ctr"/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1: Thi ai nhanh</a:t>
            </a:r>
          </a:p>
          <a:p>
            <a:pPr algn="ctr"/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2: Ai thông minh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ndex_image44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E1D9D76DECD649AF8BEFAAC20616941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11656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glitter_star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80088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71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4419600" cy="3318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"/>
            <a:ext cx="4038600" cy="3318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52800"/>
            <a:ext cx="4114800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657600"/>
            <a:ext cx="3962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5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47800"/>
            <a:ext cx="5867400" cy="424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8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" y="-3429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20286" y="1981200"/>
            <a:ext cx="51796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2971800"/>
            <a:ext cx="5410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 và trẻ hát bài: Quả</a:t>
            </a:r>
            <a:endParaRPr lang="en-US" sz="3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8" name="Picture 18" descr="LAU0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148" y="4666294"/>
            <a:ext cx="218209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9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838200"/>
            <a:ext cx="4546600" cy="2781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2000"/>
            <a:ext cx="4114800" cy="2840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4572000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891" y="3733800"/>
            <a:ext cx="456843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2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52600"/>
            <a:ext cx="5150284" cy="363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8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1371600"/>
            <a:ext cx="8153400" cy="2590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4400" b="1" cap="none" spc="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4400" b="1" cap="none" spc="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 chơi : Tìm quả cho cây</a:t>
            </a:r>
            <a:endParaRPr lang="en-US" sz="4400" b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23" descr="BALLOON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"/>
            <a:ext cx="16288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tar0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1431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93940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star0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163286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78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58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895350"/>
            <a:ext cx="8153400" cy="2590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4400" b="1" cap="none" spc="0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44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5: Kết thúc</a:t>
            </a:r>
            <a:endParaRPr lang="en-US" sz="44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23" descr="BALLOON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530" y="101810"/>
            <a:ext cx="16288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tar0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1431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93940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star0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163286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15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13" y="-119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2133600"/>
            <a:ext cx="79248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5701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85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LAU0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76800"/>
            <a:ext cx="218209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1" descr="j02321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2049221" y="4219248"/>
            <a:ext cx="1545285" cy="139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1875648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Bài mới</a:t>
            </a:r>
          </a:p>
          <a:p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vi-VN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Char char="•"/>
            </a:pP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cho trẻ thăm quan cửa hàng hoa quả.</a:t>
            </a:r>
          </a:p>
          <a:p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 trẻ tên gọi của 1 số quả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802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5257800" cy="4395142"/>
          </a:xfrm>
        </p:spPr>
      </p:pic>
    </p:spTree>
    <p:extLst>
      <p:ext uri="{BB962C8B-B14F-4D97-AF65-F5344CB8AC3E}">
        <p14:creationId xmlns:p14="http://schemas.microsoft.com/office/powerpoint/2010/main" val="250857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784600"/>
            <a:ext cx="3200400" cy="2844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17600"/>
            <a:ext cx="320040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5257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2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rộng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29765"/>
            <a:ext cx="4495800" cy="370903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133600"/>
            <a:ext cx="33528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2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600200"/>
            <a:ext cx="5715000" cy="4286250"/>
          </a:xfrm>
        </p:spPr>
      </p:pic>
    </p:spTree>
    <p:extLst>
      <p:ext uri="{BB962C8B-B14F-4D97-AF65-F5344CB8AC3E}">
        <p14:creationId xmlns:p14="http://schemas.microsoft.com/office/powerpoint/2010/main" val="380063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34380"/>
            <a:ext cx="4800600" cy="3299619"/>
          </a:xfrm>
        </p:spPr>
      </p:pic>
    </p:spTree>
    <p:extLst>
      <p:ext uri="{BB962C8B-B14F-4D97-AF65-F5344CB8AC3E}">
        <p14:creationId xmlns:p14="http://schemas.microsoft.com/office/powerpoint/2010/main" val="412734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5079274" cy="49720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274" y="914400"/>
            <a:ext cx="396240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274" y="3505200"/>
            <a:ext cx="39624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4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165</Words>
  <Application>Microsoft Office PowerPoint</Application>
  <PresentationFormat>On-screen Show (4:3)</PresentationFormat>
  <Paragraphs>30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Khám phá quả Cam</vt:lpstr>
      <vt:lpstr>PowerPoint Presentation</vt:lpstr>
      <vt:lpstr>Mở rộng</vt:lpstr>
      <vt:lpstr>Khám phá quả Xoài</vt:lpstr>
      <vt:lpstr>Khám phá quả Xoài</vt:lpstr>
      <vt:lpstr>PowerPoint Presentation</vt:lpstr>
      <vt:lpstr>Mở rộng</vt:lpstr>
      <vt:lpstr>Khám phá quả Chuối</vt:lpstr>
      <vt:lpstr>Khám phá quả Chuối</vt:lpstr>
      <vt:lpstr>Khám phá quả Chuối</vt:lpstr>
      <vt:lpstr>Khám phá quả Chuối</vt:lpstr>
      <vt:lpstr>PowerPoint Presentation</vt:lpstr>
      <vt:lpstr>* Hoạt động 3: So sánh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Tyny</dc:creator>
  <cp:lastModifiedBy>kun</cp:lastModifiedBy>
  <cp:revision>41</cp:revision>
  <dcterms:created xsi:type="dcterms:W3CDTF">2015-04-04T14:56:35Z</dcterms:created>
  <dcterms:modified xsi:type="dcterms:W3CDTF">2025-10-14T01:32:30Z</dcterms:modified>
</cp:coreProperties>
</file>