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Dancing Script" panose="020B060402020202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Bungee" panose="020B0604020202020204" charset="0"/>
      <p:regular r:id="rId11"/>
    </p:embeddedFont>
    <p:embeddedFont>
      <p:font typeface="Lobster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3789" y="3186862"/>
            <a:ext cx="5568791" cy="4455033"/>
          </a:xfrm>
          <a:custGeom>
            <a:avLst/>
            <a:gdLst/>
            <a:ahLst/>
            <a:cxnLst/>
            <a:rect l="l" t="t" r="r" b="b"/>
            <a:pathLst>
              <a:path w="5568791" h="4455033">
                <a:moveTo>
                  <a:pt x="0" y="0"/>
                </a:moveTo>
                <a:lnTo>
                  <a:pt x="5568792" y="0"/>
                </a:lnTo>
                <a:lnTo>
                  <a:pt x="5568792" y="4455033"/>
                </a:lnTo>
                <a:lnTo>
                  <a:pt x="0" y="4455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6387840" y="100806"/>
            <a:ext cx="6300690" cy="2531248"/>
          </a:xfrm>
          <a:custGeom>
            <a:avLst/>
            <a:gdLst/>
            <a:ahLst/>
            <a:cxnLst/>
            <a:rect l="l" t="t" r="r" b="b"/>
            <a:pathLst>
              <a:path w="6300690" h="2531248">
                <a:moveTo>
                  <a:pt x="0" y="2531248"/>
                </a:moveTo>
                <a:lnTo>
                  <a:pt x="6300690" y="2531248"/>
                </a:lnTo>
                <a:lnTo>
                  <a:pt x="6300690" y="0"/>
                </a:lnTo>
                <a:lnTo>
                  <a:pt x="0" y="0"/>
                </a:lnTo>
                <a:lnTo>
                  <a:pt x="0" y="253124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4139" b="-41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92908" y="2190806"/>
            <a:ext cx="3494932" cy="1992111"/>
          </a:xfrm>
          <a:custGeom>
            <a:avLst/>
            <a:gdLst/>
            <a:ahLst/>
            <a:cxnLst/>
            <a:rect l="l" t="t" r="r" b="b"/>
            <a:pathLst>
              <a:path w="3494932" h="1992111">
                <a:moveTo>
                  <a:pt x="0" y="0"/>
                </a:moveTo>
                <a:lnTo>
                  <a:pt x="3494932" y="0"/>
                </a:lnTo>
                <a:lnTo>
                  <a:pt x="3494932" y="1992112"/>
                </a:lnTo>
                <a:lnTo>
                  <a:pt x="0" y="1992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337874" y="1028700"/>
            <a:ext cx="3921426" cy="1764642"/>
          </a:xfrm>
          <a:custGeom>
            <a:avLst/>
            <a:gdLst/>
            <a:ahLst/>
            <a:cxnLst/>
            <a:rect l="l" t="t" r="r" b="b"/>
            <a:pathLst>
              <a:path w="3921426" h="1764642">
                <a:moveTo>
                  <a:pt x="3921426" y="0"/>
                </a:moveTo>
                <a:lnTo>
                  <a:pt x="0" y="0"/>
                </a:lnTo>
                <a:lnTo>
                  <a:pt x="0" y="1764642"/>
                </a:lnTo>
                <a:lnTo>
                  <a:pt x="3921426" y="1764642"/>
                </a:lnTo>
                <a:lnTo>
                  <a:pt x="392142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9203" y="4123893"/>
            <a:ext cx="1599384" cy="1019607"/>
          </a:xfrm>
          <a:custGeom>
            <a:avLst/>
            <a:gdLst/>
            <a:ahLst/>
            <a:cxnLst/>
            <a:rect l="l" t="t" r="r" b="b"/>
            <a:pathLst>
              <a:path w="1599384" h="1019607">
                <a:moveTo>
                  <a:pt x="0" y="0"/>
                </a:moveTo>
                <a:lnTo>
                  <a:pt x="1599384" y="0"/>
                </a:lnTo>
                <a:lnTo>
                  <a:pt x="1599384" y="1019607"/>
                </a:lnTo>
                <a:lnTo>
                  <a:pt x="0" y="1019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40374" y="8786064"/>
            <a:ext cx="1232589" cy="944471"/>
          </a:xfrm>
          <a:custGeom>
            <a:avLst/>
            <a:gdLst/>
            <a:ahLst/>
            <a:cxnLst/>
            <a:rect l="l" t="t" r="r" b="b"/>
            <a:pathLst>
              <a:path w="1232589" h="944471">
                <a:moveTo>
                  <a:pt x="0" y="0"/>
                </a:moveTo>
                <a:lnTo>
                  <a:pt x="1232589" y="0"/>
                </a:lnTo>
                <a:lnTo>
                  <a:pt x="1232589" y="944472"/>
                </a:lnTo>
                <a:lnTo>
                  <a:pt x="0" y="944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123378" y="339548"/>
            <a:ext cx="4997437" cy="260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714" dirty="0" err="1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Thơ</a:t>
            </a:r>
            <a:r>
              <a:rPr lang="en-US" sz="4714" dirty="0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:</a:t>
            </a:r>
          </a:p>
          <a:p>
            <a:pPr algn="ctr">
              <a:lnSpc>
                <a:spcPts val="6806"/>
              </a:lnSpc>
              <a:spcBef>
                <a:spcPct val="0"/>
              </a:spcBef>
            </a:pPr>
            <a:r>
              <a:rPr lang="en-US" sz="4861" dirty="0" err="1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Cá</a:t>
            </a:r>
            <a:r>
              <a:rPr lang="en-US" sz="4861" dirty="0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861" dirty="0" err="1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ngủ</a:t>
            </a:r>
            <a:r>
              <a:rPr lang="en-US" sz="4861" dirty="0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 ở </a:t>
            </a:r>
            <a:r>
              <a:rPr lang="en-US" sz="4861" dirty="0" err="1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đâu</a:t>
            </a:r>
            <a:r>
              <a:rPr lang="en-US" sz="4861" dirty="0">
                <a:solidFill>
                  <a:srgbClr val="FF5757"/>
                </a:solidFill>
                <a:latin typeface="Bungee"/>
                <a:ea typeface="Bungee"/>
                <a:cs typeface="Bungee"/>
                <a:sym typeface="Bungee"/>
              </a:rPr>
              <a:t>?</a:t>
            </a:r>
          </a:p>
          <a:p>
            <a:pPr algn="ctr">
              <a:lnSpc>
                <a:spcPts val="6806"/>
              </a:lnSpc>
              <a:spcBef>
                <a:spcPct val="0"/>
              </a:spcBef>
            </a:pPr>
            <a:endParaRPr lang="en-US" sz="4861" dirty="0">
              <a:solidFill>
                <a:srgbClr val="FF5757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606987" y="9182100"/>
            <a:ext cx="5862396" cy="65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81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Giáo</a:t>
            </a:r>
            <a:r>
              <a:rPr lang="en-US" sz="381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1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viên</a:t>
            </a:r>
            <a:r>
              <a:rPr lang="en-US" sz="381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vi-VN" sz="381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Nguyễn Thị Minh Huệ</a:t>
            </a:r>
            <a:endParaRPr lang="en-US" sz="381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24" r="-54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2250" y="210782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83447" y="615152"/>
            <a:ext cx="3228022" cy="1839973"/>
          </a:xfrm>
          <a:custGeom>
            <a:avLst/>
            <a:gdLst/>
            <a:ahLst/>
            <a:cxnLst/>
            <a:rect l="l" t="t" r="r" b="b"/>
            <a:pathLst>
              <a:path w="3228022" h="1839973">
                <a:moveTo>
                  <a:pt x="0" y="0"/>
                </a:moveTo>
                <a:lnTo>
                  <a:pt x="3228023" y="0"/>
                </a:lnTo>
                <a:lnTo>
                  <a:pt x="3228023" y="1839973"/>
                </a:lnTo>
                <a:lnTo>
                  <a:pt x="0" y="18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081299" y="5783771"/>
            <a:ext cx="3621945" cy="1629875"/>
          </a:xfrm>
          <a:custGeom>
            <a:avLst/>
            <a:gdLst/>
            <a:ahLst/>
            <a:cxnLst/>
            <a:rect l="l" t="t" r="r" b="b"/>
            <a:pathLst>
              <a:path w="3621945" h="1629875">
                <a:moveTo>
                  <a:pt x="3621944" y="0"/>
                </a:moveTo>
                <a:lnTo>
                  <a:pt x="0" y="0"/>
                </a:lnTo>
                <a:lnTo>
                  <a:pt x="0" y="1629875"/>
                </a:lnTo>
                <a:lnTo>
                  <a:pt x="3621944" y="1629875"/>
                </a:lnTo>
                <a:lnTo>
                  <a:pt x="36219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88585" y="1166082"/>
            <a:ext cx="1477238" cy="941739"/>
          </a:xfrm>
          <a:custGeom>
            <a:avLst/>
            <a:gdLst/>
            <a:ahLst/>
            <a:cxnLst/>
            <a:rect l="l" t="t" r="r" b="b"/>
            <a:pathLst>
              <a:path w="1477238" h="941739">
                <a:moveTo>
                  <a:pt x="0" y="0"/>
                </a:moveTo>
                <a:lnTo>
                  <a:pt x="1477238" y="0"/>
                </a:lnTo>
                <a:lnTo>
                  <a:pt x="1477238" y="941739"/>
                </a:lnTo>
                <a:lnTo>
                  <a:pt x="0" y="941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9949" y="3556575"/>
            <a:ext cx="1588636" cy="1217292"/>
          </a:xfrm>
          <a:custGeom>
            <a:avLst/>
            <a:gdLst/>
            <a:ahLst/>
            <a:cxnLst/>
            <a:rect l="l" t="t" r="r" b="b"/>
            <a:pathLst>
              <a:path w="1588636" h="1217292">
                <a:moveTo>
                  <a:pt x="0" y="0"/>
                </a:moveTo>
                <a:lnTo>
                  <a:pt x="1588636" y="0"/>
                </a:lnTo>
                <a:lnTo>
                  <a:pt x="1588636" y="1217293"/>
                </a:lnTo>
                <a:lnTo>
                  <a:pt x="0" y="12172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266230" y="8005573"/>
            <a:ext cx="3755541" cy="1893706"/>
            <a:chOff x="0" y="0"/>
            <a:chExt cx="989114" cy="4987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9114" cy="498754"/>
            </a:xfrm>
            <a:custGeom>
              <a:avLst/>
              <a:gdLst/>
              <a:ahLst/>
              <a:cxnLst/>
              <a:rect l="l" t="t" r="r" b="b"/>
              <a:pathLst>
                <a:path w="989114" h="498754">
                  <a:moveTo>
                    <a:pt x="0" y="0"/>
                  </a:moveTo>
                  <a:lnTo>
                    <a:pt x="989114" y="0"/>
                  </a:lnTo>
                  <a:lnTo>
                    <a:pt x="989114" y="498754"/>
                  </a:lnTo>
                  <a:lnTo>
                    <a:pt x="0" y="4987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89114" cy="536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08065" y="8044183"/>
            <a:ext cx="3227240" cy="175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2"/>
              </a:lnSpc>
            </a:pPr>
            <a:r>
              <a:rPr lang="en-US" sz="3401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Đêm hè lặng gió </a:t>
            </a:r>
          </a:p>
          <a:p>
            <a:pPr algn="ctr">
              <a:lnSpc>
                <a:spcPts val="4762"/>
              </a:lnSpc>
            </a:pPr>
            <a:r>
              <a:rPr lang="en-US" sz="3401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Ơi chú cá nhỏ </a:t>
            </a:r>
          </a:p>
          <a:p>
            <a:pPr algn="ctr">
              <a:lnSpc>
                <a:spcPts val="4762"/>
              </a:lnSpc>
              <a:spcBef>
                <a:spcPct val="0"/>
              </a:spcBef>
            </a:pPr>
            <a:r>
              <a:rPr lang="en-US" sz="3401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Cá ngủ ở đâu?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33" b="-1343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209763" y="5353775"/>
            <a:ext cx="5104907" cy="4422125"/>
          </a:xfrm>
          <a:custGeom>
            <a:avLst/>
            <a:gdLst/>
            <a:ahLst/>
            <a:cxnLst/>
            <a:rect l="l" t="t" r="r" b="b"/>
            <a:pathLst>
              <a:path w="5104907" h="4422125">
                <a:moveTo>
                  <a:pt x="5104907" y="0"/>
                </a:moveTo>
                <a:lnTo>
                  <a:pt x="0" y="0"/>
                </a:lnTo>
                <a:lnTo>
                  <a:pt x="0" y="4422125"/>
                </a:lnTo>
                <a:lnTo>
                  <a:pt x="5104907" y="4422125"/>
                </a:lnTo>
                <a:lnTo>
                  <a:pt x="51049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66230" y="9258300"/>
            <a:ext cx="3755541" cy="717163"/>
            <a:chOff x="0" y="0"/>
            <a:chExt cx="989114" cy="1888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9114" cy="188882"/>
            </a:xfrm>
            <a:custGeom>
              <a:avLst/>
              <a:gdLst/>
              <a:ahLst/>
              <a:cxnLst/>
              <a:rect l="l" t="t" r="r" b="b"/>
              <a:pathLst>
                <a:path w="989114" h="188882">
                  <a:moveTo>
                    <a:pt x="0" y="0"/>
                  </a:moveTo>
                  <a:lnTo>
                    <a:pt x="989114" y="0"/>
                  </a:lnTo>
                  <a:lnTo>
                    <a:pt x="989114" y="188882"/>
                  </a:lnTo>
                  <a:lnTo>
                    <a:pt x="0" y="188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89114" cy="22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409955" y="9264707"/>
            <a:ext cx="3468090" cy="63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81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Con chó về nhà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23" b="-133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83101" y="2913352"/>
            <a:ext cx="1076878" cy="970536"/>
          </a:xfrm>
          <a:custGeom>
            <a:avLst/>
            <a:gdLst/>
            <a:ahLst/>
            <a:cxnLst/>
            <a:rect l="l" t="t" r="r" b="b"/>
            <a:pathLst>
              <a:path w="1076878" h="970536">
                <a:moveTo>
                  <a:pt x="0" y="0"/>
                </a:moveTo>
                <a:lnTo>
                  <a:pt x="1076878" y="0"/>
                </a:lnTo>
                <a:lnTo>
                  <a:pt x="1076878" y="970537"/>
                </a:lnTo>
                <a:lnTo>
                  <a:pt x="0" y="970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14460" y="1028700"/>
            <a:ext cx="2705018" cy="1646680"/>
          </a:xfrm>
          <a:custGeom>
            <a:avLst/>
            <a:gdLst/>
            <a:ahLst/>
            <a:cxnLst/>
            <a:rect l="l" t="t" r="r" b="b"/>
            <a:pathLst>
              <a:path w="2705018" h="1646680">
                <a:moveTo>
                  <a:pt x="0" y="0"/>
                </a:moveTo>
                <a:lnTo>
                  <a:pt x="2705018" y="0"/>
                </a:lnTo>
                <a:lnTo>
                  <a:pt x="2705018" y="1646680"/>
                </a:lnTo>
                <a:lnTo>
                  <a:pt x="0" y="1646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266230" y="9258300"/>
            <a:ext cx="3755541" cy="717163"/>
            <a:chOff x="0" y="0"/>
            <a:chExt cx="989114" cy="1888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9114" cy="188882"/>
            </a:xfrm>
            <a:custGeom>
              <a:avLst/>
              <a:gdLst/>
              <a:ahLst/>
              <a:cxnLst/>
              <a:rect l="l" t="t" r="r" b="b"/>
              <a:pathLst>
                <a:path w="989114" h="188882">
                  <a:moveTo>
                    <a:pt x="0" y="0"/>
                  </a:moveTo>
                  <a:lnTo>
                    <a:pt x="989114" y="0"/>
                  </a:lnTo>
                  <a:lnTo>
                    <a:pt x="989114" y="188882"/>
                  </a:lnTo>
                  <a:lnTo>
                    <a:pt x="0" y="188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89114" cy="22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09955" y="9264707"/>
            <a:ext cx="3468090" cy="63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81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Chim bay về tổ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</Words>
  <Application>Microsoft Office PowerPoint</Application>
  <PresentationFormat>Custom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Dancing Script</vt:lpstr>
      <vt:lpstr>Calibri</vt:lpstr>
      <vt:lpstr>Bungee</vt:lpstr>
      <vt:lpstr>Lobster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 ngủ ở đâu? Designed by Giang Le Quyen (Bài thuyết trình)</dc:title>
  <dc:creator>kun</dc:creator>
  <cp:lastModifiedBy>kun</cp:lastModifiedBy>
  <cp:revision>4</cp:revision>
  <dcterms:created xsi:type="dcterms:W3CDTF">2006-08-16T00:00:00Z</dcterms:created>
  <dcterms:modified xsi:type="dcterms:W3CDTF">2025-10-14T02:07:42Z</dcterms:modified>
  <dc:identifier>DAGUkciU9nc</dc:identifier>
</cp:coreProperties>
</file>