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63" r:id="rId2"/>
    <p:sldId id="361" r:id="rId3"/>
    <p:sldId id="355" r:id="rId4"/>
    <p:sldId id="357" r:id="rId5"/>
    <p:sldId id="356" r:id="rId6"/>
    <p:sldId id="358" r:id="rId7"/>
    <p:sldId id="367" r:id="rId8"/>
    <p:sldId id="369" r:id="rId9"/>
    <p:sldId id="371" r:id="rId10"/>
    <p:sldId id="350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32" autoAdjust="0"/>
  </p:normalViewPr>
  <p:slideViewPr>
    <p:cSldViewPr snapToGrid="0">
      <p:cViewPr varScale="1">
        <p:scale>
          <a:sx n="87" d="100"/>
          <a:sy n="87" d="100"/>
        </p:scale>
        <p:origin x="36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82296" cy="8229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18D65-7F74-4DF2-8B93-209B6EF9764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5AA5-3B12-4DEA-9F8B-0616E3C79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6A30-093F-942A-87C9-3FEE66648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5262A-FD77-EB00-29DC-4B2E1FAAD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DD42-DCA5-D097-3B5F-F3C12DD9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74462-1FAF-7EE4-683D-C347DB7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0AC36-E891-8BB0-3754-A36BBE83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8911-D39A-66EF-3647-C2CB618C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08FD1-4931-78C0-5D09-11050D42D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A0C7-ADF7-8172-F786-5D56DF9E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486D3-6C21-D460-354B-2CA4E410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C162E-AB3E-DC1F-A4FD-EE5F0B68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C40A8-1221-5B36-22F8-845157272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CD140-FD3C-7537-F84B-DEF999325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7B674-B92C-6229-FBFD-7146DD22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182CA-AE8A-E3F4-2E88-993FAC15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0EA0-D57D-A847-822A-EFDF7326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6612-F6A5-F5CE-183C-DDD2D7EB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80073-42C6-0013-827B-22CCD75E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075A-7C19-C8EC-EAEC-D3FB798F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7BB4-B6C4-0FFE-514A-F1A1932A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38F5-4911-44D0-2012-F076D67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1792-A1F7-A54F-D098-B9D2A582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B7BFF-9035-ED02-1266-A601DDC63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3ED4-518E-BE66-6488-2BFF57F5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497B4-1201-A604-6FE5-F3113CAD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C2799-256C-CE5A-F4BB-0144E85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6DEF-2001-100C-8DD7-104438DC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6171-AC1A-8155-8CE1-14B695B45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B99CA-646A-424F-8826-EA1350E0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2F2CB-BD94-A21E-69C4-75B0FE5A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70635-71CF-898F-554E-E57D6DD4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81CDA-7786-0ADD-EA31-F8256973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0F83-E626-8D39-5394-76AC63F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010F3-AE20-41D4-C4FC-7D0300D5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21FFC-5B7B-5E58-EA8B-C0A87E42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611ED-B1EA-30C9-ECC9-94AC79F7C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E4036-D447-08C6-2A61-BFC33F49B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E99DA-6480-7613-FBF5-8973918E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77FE4-37F9-AE6C-BFF1-EC440B3D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2A047-AB78-3EF9-076B-D7F8ED68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7A0E-A15B-3FC6-C61E-7E2FCA33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CA5F7-CC52-41F1-8E3F-896FC01B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5022A-1368-9B7A-2FB9-760E8608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63B20-572F-88C6-4461-3BB2BAE1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4F7C3-40AF-EE01-683F-5711C4E7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3CD9F-4198-77BE-9672-5B7B918A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88102-468F-FB8D-A918-B1C1A231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F52F-AF05-71A1-2C9E-43D0D499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7DE5-9F33-F4E5-2C7A-2BF5640A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1C4FA-B5CA-7A8F-C8A1-4E3A82375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F65C8-83CC-1F24-EDBA-A62D067A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A2484-FDC7-3D9D-873C-B60E280A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2966A-B4A8-5006-F9F4-B7770CBF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2DB8-443C-F04A-9FB7-F95035BA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3F777-5DFA-C20E-AF1B-ACFE6E00B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94079-CDCD-24E8-6688-F363FC733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20DCA-6602-F44A-C9FF-AB958938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1E3DB-BB87-D956-B4CE-D555801A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6A6AB-08CF-1EDE-9C31-7AB9237D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5E384-E2F1-223B-2616-3241FAB2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A2591-BF96-CB6E-4E39-238ABB41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9FC4B-A930-45F3-2B76-F237AAE80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8EF6-01F7-4139-83BC-A5FE626919F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DDDF4-6241-7D47-53B3-999DF928B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A1BB9-D3A2-E7BC-3939-B646BD83F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lick.wav"/>
          </p:stSnd>
        </p:sndAc>
      </p:transition>
    </mc:Choice>
    <mc:Fallback xmlns="">
      <p:transition spd="slow"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ám phá thế giới đẹp của Hóa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3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826" y="254949"/>
            <a:ext cx="7731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 ĐỘNG KHÁM PHÁ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4700" y="1710035"/>
            <a:ext cx="6163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– 15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25 - 30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Quỳnh Mai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684" y="2547921"/>
            <a:ext cx="778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2822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99+ Mẫu Background học tập đẹp độc đáo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85" y="1090246"/>
            <a:ext cx="5310553" cy="46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2" y="186202"/>
            <a:ext cx="5477607" cy="6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90" y="214073"/>
            <a:ext cx="5369264" cy="61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6" y="113832"/>
            <a:ext cx="5451230" cy="64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92" y="652854"/>
            <a:ext cx="5363308" cy="57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04942BC-8696-BB3B-E589-852A89E9BBB3}"/>
              </a:ext>
            </a:extLst>
          </p:cNvPr>
          <p:cNvGrpSpPr/>
          <p:nvPr/>
        </p:nvGrpSpPr>
        <p:grpSpPr>
          <a:xfrm>
            <a:off x="940776" y="225090"/>
            <a:ext cx="4748934" cy="2868935"/>
            <a:chOff x="2684407" y="943228"/>
            <a:chExt cx="3137337" cy="21495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A76263-6222-1EF3-155A-ADA0104DD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407" y="943228"/>
              <a:ext cx="3137337" cy="214952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4477DD-7721-1E09-9C3D-7E6397879FDF}"/>
                </a:ext>
              </a:extLst>
            </p:cNvPr>
            <p:cNvSpPr txBox="1"/>
            <p:nvPr/>
          </p:nvSpPr>
          <p:spPr>
            <a:xfrm>
              <a:off x="5136787" y="2303012"/>
              <a:ext cx="684957" cy="7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10C7F4-94C4-22B0-6274-72AA82FB7273}"/>
              </a:ext>
            </a:extLst>
          </p:cNvPr>
          <p:cNvGrpSpPr/>
          <p:nvPr/>
        </p:nvGrpSpPr>
        <p:grpSpPr>
          <a:xfrm>
            <a:off x="6796454" y="225090"/>
            <a:ext cx="4580793" cy="2909149"/>
            <a:chOff x="6544192" y="837907"/>
            <a:chExt cx="2811308" cy="23481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D63B2B-1527-B948-174C-E68FA0F0B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92" y="837907"/>
              <a:ext cx="2811308" cy="23481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90781B-336E-FEA7-EE01-8E96C58F0A99}"/>
                </a:ext>
              </a:extLst>
            </p:cNvPr>
            <p:cNvSpPr txBox="1"/>
            <p:nvPr/>
          </p:nvSpPr>
          <p:spPr>
            <a:xfrm>
              <a:off x="8462785" y="2303012"/>
              <a:ext cx="684957" cy="819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899559-130F-8816-D0CD-20564F2CFF1D}"/>
              </a:ext>
            </a:extLst>
          </p:cNvPr>
          <p:cNvGrpSpPr/>
          <p:nvPr/>
        </p:nvGrpSpPr>
        <p:grpSpPr>
          <a:xfrm>
            <a:off x="940777" y="3435481"/>
            <a:ext cx="4748934" cy="3132373"/>
            <a:chOff x="2753982" y="3645939"/>
            <a:chExt cx="3137337" cy="19468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F70450-BFF3-AC23-B48B-96E1B406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82" y="3645939"/>
              <a:ext cx="3137337" cy="19468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92153-9B7C-06AD-94DB-45844034F91A}"/>
                </a:ext>
              </a:extLst>
            </p:cNvPr>
            <p:cNvSpPr txBox="1"/>
            <p:nvPr/>
          </p:nvSpPr>
          <p:spPr>
            <a:xfrm>
              <a:off x="5067987" y="4712475"/>
              <a:ext cx="684957" cy="7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9C79B7-AC52-9305-7ED9-5AAC235F53D5}"/>
              </a:ext>
            </a:extLst>
          </p:cNvPr>
          <p:cNvGrpSpPr/>
          <p:nvPr/>
        </p:nvGrpSpPr>
        <p:grpSpPr>
          <a:xfrm>
            <a:off x="6796454" y="3464170"/>
            <a:ext cx="4580793" cy="3103684"/>
            <a:chOff x="6370257" y="3568730"/>
            <a:chExt cx="2811308" cy="20376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EF7D6-6450-C06D-DA03-8F807DA6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257" y="3568730"/>
              <a:ext cx="2811308" cy="20196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B1D5F-1023-47DE-F7B9-C01DFD5046F0}"/>
                </a:ext>
              </a:extLst>
            </p:cNvPr>
            <p:cNvSpPr txBox="1"/>
            <p:nvPr/>
          </p:nvSpPr>
          <p:spPr>
            <a:xfrm>
              <a:off x="8462786" y="4841628"/>
              <a:ext cx="684957" cy="7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1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04942BC-8696-BB3B-E589-852A89E9BBB3}"/>
              </a:ext>
            </a:extLst>
          </p:cNvPr>
          <p:cNvGrpSpPr/>
          <p:nvPr/>
        </p:nvGrpSpPr>
        <p:grpSpPr>
          <a:xfrm>
            <a:off x="940776" y="225090"/>
            <a:ext cx="4748934" cy="2868935"/>
            <a:chOff x="2684407" y="943228"/>
            <a:chExt cx="3137337" cy="21495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A76263-6222-1EF3-155A-ADA0104DD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407" y="943228"/>
              <a:ext cx="3137337" cy="214952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4477DD-7721-1E09-9C3D-7E6397879FDF}"/>
                </a:ext>
              </a:extLst>
            </p:cNvPr>
            <p:cNvSpPr txBox="1"/>
            <p:nvPr/>
          </p:nvSpPr>
          <p:spPr>
            <a:xfrm>
              <a:off x="5136787" y="2303012"/>
              <a:ext cx="684957" cy="7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10C7F4-94C4-22B0-6274-72AA82FB7273}"/>
              </a:ext>
            </a:extLst>
          </p:cNvPr>
          <p:cNvGrpSpPr/>
          <p:nvPr/>
        </p:nvGrpSpPr>
        <p:grpSpPr>
          <a:xfrm>
            <a:off x="6954715" y="225090"/>
            <a:ext cx="4422532" cy="2909149"/>
            <a:chOff x="6544192" y="837907"/>
            <a:chExt cx="2811308" cy="23481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D63B2B-1527-B948-174C-E68FA0F0B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92" y="837907"/>
              <a:ext cx="2811308" cy="23481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90781B-336E-FEA7-EE01-8E96C58F0A99}"/>
                </a:ext>
              </a:extLst>
            </p:cNvPr>
            <p:cNvSpPr txBox="1"/>
            <p:nvPr/>
          </p:nvSpPr>
          <p:spPr>
            <a:xfrm>
              <a:off x="8462785" y="2303012"/>
              <a:ext cx="684957" cy="819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899559-130F-8816-D0CD-20564F2CFF1D}"/>
              </a:ext>
            </a:extLst>
          </p:cNvPr>
          <p:cNvGrpSpPr/>
          <p:nvPr/>
        </p:nvGrpSpPr>
        <p:grpSpPr>
          <a:xfrm>
            <a:off x="940777" y="3435481"/>
            <a:ext cx="4748934" cy="3132373"/>
            <a:chOff x="2753982" y="3645939"/>
            <a:chExt cx="3137337" cy="19468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F70450-BFF3-AC23-B48B-96E1B406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82" y="3645939"/>
              <a:ext cx="3137337" cy="19468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92153-9B7C-06AD-94DB-45844034F91A}"/>
                </a:ext>
              </a:extLst>
            </p:cNvPr>
            <p:cNvSpPr txBox="1"/>
            <p:nvPr/>
          </p:nvSpPr>
          <p:spPr>
            <a:xfrm>
              <a:off x="5067987" y="4712475"/>
              <a:ext cx="684957" cy="7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9C79B7-AC52-9305-7ED9-5AAC235F53D5}"/>
              </a:ext>
            </a:extLst>
          </p:cNvPr>
          <p:cNvGrpSpPr/>
          <p:nvPr/>
        </p:nvGrpSpPr>
        <p:grpSpPr>
          <a:xfrm>
            <a:off x="6993701" y="3464170"/>
            <a:ext cx="4383546" cy="3103684"/>
            <a:chOff x="6370257" y="3568730"/>
            <a:chExt cx="2811308" cy="20376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EF7D6-6450-C06D-DA03-8F807DA6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257" y="3568730"/>
              <a:ext cx="2811308" cy="20196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B1D5F-1023-47DE-F7B9-C01DFD5046F0}"/>
                </a:ext>
              </a:extLst>
            </p:cNvPr>
            <p:cNvSpPr txBox="1"/>
            <p:nvPr/>
          </p:nvSpPr>
          <p:spPr>
            <a:xfrm>
              <a:off x="8462786" y="4841628"/>
              <a:ext cx="684957" cy="7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081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04942BC-8696-BB3B-E589-852A89E9BBB3}"/>
              </a:ext>
            </a:extLst>
          </p:cNvPr>
          <p:cNvGrpSpPr/>
          <p:nvPr/>
        </p:nvGrpSpPr>
        <p:grpSpPr>
          <a:xfrm>
            <a:off x="940776" y="225090"/>
            <a:ext cx="4748934" cy="2868935"/>
            <a:chOff x="2684407" y="943228"/>
            <a:chExt cx="3137337" cy="21495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A76263-6222-1EF3-155A-ADA0104DD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407" y="943228"/>
              <a:ext cx="3137337" cy="214952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4477DD-7721-1E09-9C3D-7E6397879FDF}"/>
                </a:ext>
              </a:extLst>
            </p:cNvPr>
            <p:cNvSpPr txBox="1"/>
            <p:nvPr/>
          </p:nvSpPr>
          <p:spPr>
            <a:xfrm>
              <a:off x="5136787" y="2303012"/>
              <a:ext cx="684957" cy="7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10C7F4-94C4-22B0-6274-72AA82FB7273}"/>
              </a:ext>
            </a:extLst>
          </p:cNvPr>
          <p:cNvGrpSpPr/>
          <p:nvPr/>
        </p:nvGrpSpPr>
        <p:grpSpPr>
          <a:xfrm>
            <a:off x="6954715" y="225090"/>
            <a:ext cx="4422532" cy="2909149"/>
            <a:chOff x="6544192" y="837907"/>
            <a:chExt cx="2811308" cy="23481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D63B2B-1527-B948-174C-E68FA0F0B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92" y="837907"/>
              <a:ext cx="2811308" cy="23481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90781B-336E-FEA7-EE01-8E96C58F0A99}"/>
                </a:ext>
              </a:extLst>
            </p:cNvPr>
            <p:cNvSpPr txBox="1"/>
            <p:nvPr/>
          </p:nvSpPr>
          <p:spPr>
            <a:xfrm>
              <a:off x="8462785" y="2303012"/>
              <a:ext cx="684957" cy="819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899559-130F-8816-D0CD-20564F2CFF1D}"/>
              </a:ext>
            </a:extLst>
          </p:cNvPr>
          <p:cNvGrpSpPr/>
          <p:nvPr/>
        </p:nvGrpSpPr>
        <p:grpSpPr>
          <a:xfrm>
            <a:off x="940777" y="3435481"/>
            <a:ext cx="4748934" cy="3132373"/>
            <a:chOff x="2753982" y="3645939"/>
            <a:chExt cx="3137337" cy="19468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F70450-BFF3-AC23-B48B-96E1B406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82" y="3645939"/>
              <a:ext cx="3137337" cy="19468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92153-9B7C-06AD-94DB-45844034F91A}"/>
                </a:ext>
              </a:extLst>
            </p:cNvPr>
            <p:cNvSpPr txBox="1"/>
            <p:nvPr/>
          </p:nvSpPr>
          <p:spPr>
            <a:xfrm>
              <a:off x="5067987" y="4712475"/>
              <a:ext cx="684957" cy="7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9C79B7-AC52-9305-7ED9-5AAC235F53D5}"/>
              </a:ext>
            </a:extLst>
          </p:cNvPr>
          <p:cNvGrpSpPr/>
          <p:nvPr/>
        </p:nvGrpSpPr>
        <p:grpSpPr>
          <a:xfrm>
            <a:off x="6993701" y="3464170"/>
            <a:ext cx="4383546" cy="3103684"/>
            <a:chOff x="6370257" y="3568730"/>
            <a:chExt cx="2811308" cy="20376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EF7D6-6450-C06D-DA03-8F807DA6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257" y="3568730"/>
              <a:ext cx="2811308" cy="20196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B1D5F-1023-47DE-F7B9-C01DFD5046F0}"/>
                </a:ext>
              </a:extLst>
            </p:cNvPr>
            <p:cNvSpPr txBox="1"/>
            <p:nvPr/>
          </p:nvSpPr>
          <p:spPr>
            <a:xfrm>
              <a:off x="8462786" y="4841628"/>
              <a:ext cx="684957" cy="7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94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10172</TotalTime>
  <Words>43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kun</cp:lastModifiedBy>
  <cp:revision>397</cp:revision>
  <dcterms:created xsi:type="dcterms:W3CDTF">2022-12-30T07:10:54Z</dcterms:created>
  <dcterms:modified xsi:type="dcterms:W3CDTF">2025-10-14T01:24:42Z</dcterms:modified>
</cp:coreProperties>
</file>