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629" y="879230"/>
            <a:ext cx="8203389" cy="1119758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MẦM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NON </a:t>
            </a:r>
            <a:r>
              <a:rPr lang="vi-VN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hoa sữa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812" y="2561696"/>
            <a:ext cx="9448800" cy="340122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KPKH: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MGN B2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Đào Quỳnh Mai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-19"/>
            <a:chExt cx="5760" cy="4377"/>
          </a:xfrm>
        </p:grpSpPr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9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8927" cy="7018985"/>
          </a:xfrm>
        </p:spPr>
      </p:pic>
    </p:spTree>
    <p:extLst>
      <p:ext uri="{BB962C8B-B14F-4D97-AF65-F5344CB8AC3E}">
        <p14:creationId xmlns:p14="http://schemas.microsoft.com/office/powerpoint/2010/main" val="135301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481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74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2998"/>
            <a:ext cx="9569003" cy="6835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2" y="154545"/>
            <a:ext cx="6625107" cy="5892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47" y="442401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1" y="1371410"/>
            <a:ext cx="8229885" cy="5486590"/>
          </a:xfrm>
        </p:spPr>
      </p:pic>
    </p:spTree>
    <p:extLst>
      <p:ext uri="{BB962C8B-B14F-4D97-AF65-F5344CB8AC3E}">
        <p14:creationId xmlns:p14="http://schemas.microsoft.com/office/powerpoint/2010/main" val="5215996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</TotalTime>
  <Words>35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TRƯỜNG MẦM NON hoa sữa</vt:lpstr>
      <vt:lpstr>PowerPoint Presentation</vt:lpstr>
      <vt:lpstr>PowerPoint Presentation</vt:lpstr>
      <vt:lpstr>PowerPoint Presentation</vt:lpstr>
      <vt:lpstr>Gia đình bên ngoại</vt:lpstr>
      <vt:lpstr>Gia đình bên nội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HUYỆN HƯƠNG SƠN TRƯỜNG MẦM NON SƠN TRUNG</dc:title>
  <dc:creator>Admin</dc:creator>
  <cp:lastModifiedBy>kun</cp:lastModifiedBy>
  <cp:revision>3</cp:revision>
  <dcterms:created xsi:type="dcterms:W3CDTF">2022-10-30T12:13:08Z</dcterms:created>
  <dcterms:modified xsi:type="dcterms:W3CDTF">2025-10-14T01:16:13Z</dcterms:modified>
</cp:coreProperties>
</file>