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8" r:id="rId3"/>
    <p:sldId id="260" r:id="rId4"/>
    <p:sldId id="279" r:id="rId5"/>
    <p:sldId id="259" r:id="rId6"/>
    <p:sldId id="28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96AC997-26BD-4066-9EDB-26BFEEBE747A}">
          <p14:sldIdLst>
            <p14:sldId id="261"/>
          </p14:sldIdLst>
        </p14:section>
        <p14:section name="Section 1" id="{F1F43455-FFC2-4404-83BC-986343C6C795}">
          <p14:sldIdLst>
            <p14:sldId id="258"/>
            <p14:sldId id="260"/>
            <p14:sldId id="279"/>
            <p14:sldId id="259"/>
            <p14:sldId id="28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93" autoAdjust="0"/>
    <p:restoredTop sz="94660"/>
  </p:normalViewPr>
  <p:slideViewPr>
    <p:cSldViewPr snapToGrid="0">
      <p:cViewPr varScale="1">
        <p:scale>
          <a:sx n="87" d="100"/>
          <a:sy n="87" d="100"/>
        </p:scale>
        <p:origin x="581" y="67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281BA-2113-C708-0B76-2F919B5023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9E4AAC-48DD-9694-DC96-97DA706ECC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A40096-0CF2-1E2A-C952-5271CA05D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BE3D8-4B89-4DD3-A6CF-FEF406350555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EE8D9F-C874-6D97-F770-A7837C59D7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D0C409-35BB-EC4D-93EC-101728397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B03C1-4BA1-4F73-A9F4-802750F04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43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7F8EA-1D5F-33FE-8236-36082BD53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1856B5-603E-4EDF-D65E-D6E696A07B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D4ACEF-65EE-DDBD-0E58-F7B22A8FE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BE3D8-4B89-4DD3-A6CF-FEF406350555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FDEF2B-33CE-49D4-7A91-612A754E0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A20955-3ED5-7B44-2F90-1DD8B40A5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B03C1-4BA1-4F73-A9F4-802750F04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120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097003C-36AF-61BC-B524-93412A7C46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4B6A30-B2C2-1FD2-D567-D781D33D35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1841A6-F469-D4C7-56C3-1C2639541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BE3D8-4B89-4DD3-A6CF-FEF406350555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905D09-C5C0-E1E5-C1FB-910C189F5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36CA43-61CA-6856-B36B-A94EC0E1E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B03C1-4BA1-4F73-A9F4-802750F04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544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F988A7-C0A9-F1B0-7DF7-41268EAA0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A92E6E-18CB-0218-AAF7-AA53EA651B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46E547-68BC-2EEB-D0D9-36867E9DB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BE3D8-4B89-4DD3-A6CF-FEF406350555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EEF91B-C210-10FC-67A6-B9DB91889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891323-CA11-FED9-3DB8-6B390B165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B03C1-4BA1-4F73-A9F4-802750F04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788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60571-AFB1-A8AE-7932-F14602768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D7B14D-8BE3-6604-2626-4E63E2289C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535B3C-1F46-F910-DC43-698E2EFCBF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BE3D8-4B89-4DD3-A6CF-FEF406350555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9088FB-8F2A-4D82-D88E-A227AA75C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32F285-1417-B076-FA0A-6DCB2CA08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B03C1-4BA1-4F73-A9F4-802750F04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095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0A4DC-80E7-2F4F-947F-072C8CFF3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536EE4-1674-7CE9-CA80-25320C2BB3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5A3645-0621-9D30-E823-86C559CAD5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70F3CE-6ECD-E869-50B8-6A29F36704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BE3D8-4B89-4DD3-A6CF-FEF406350555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1FE6F7-3E34-9DA9-5B46-FB8760E48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17BB0F-0AC7-C3CF-CF00-48766B11B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B03C1-4BA1-4F73-A9F4-802750F04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085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A53AD3-170D-5542-BE1E-D07C5FDC6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EAE5E6-32D6-A67C-BDF9-10F8FF1457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4BD23A-7FBF-DD6D-5F73-9EA5CDD9F8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50673B-24A9-1C29-6071-A1DB1C0A04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057E32-0066-C3BA-10F4-D7EEAE4A29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84B91B-B4F2-442D-5F16-80E13C860F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BE3D8-4B89-4DD3-A6CF-FEF406350555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6E3BEC-270D-D33D-D903-99330289F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02C6C03-DDF1-EF1B-451B-2E4ADD662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B03C1-4BA1-4F73-A9F4-802750F04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377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A2271A-35EB-2EC4-2EF6-10352A92E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72671D-0526-1C5E-9419-24AEA86D2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BE3D8-4B89-4DD3-A6CF-FEF406350555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1B0785-CCA4-A1D2-BC39-68AA59148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6CCC64-9CE0-ECA3-B478-F94CE33C1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B03C1-4BA1-4F73-A9F4-802750F04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366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4E4915-A232-56A8-4116-785F4919A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BE3D8-4B89-4DD3-A6CF-FEF406350555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77C1D5-C7C0-00FE-913A-9D159D1AB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FBB0A6-D512-2CE6-C1D8-9965FED62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B03C1-4BA1-4F73-A9F4-802750F04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525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A91EF5-3249-E07F-DB59-78D7C90C8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6AF2EE-885B-B6D0-0361-35B45948FB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B108A5-30DB-F44B-2A62-A11B12563F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866827-0C79-9F2F-C9E7-2E72905B4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BE3D8-4B89-4DD3-A6CF-FEF406350555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182D74-6E15-775C-A6CB-5645D8C87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E98690-B96A-4E91-8DB9-1F621134B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B03C1-4BA1-4F73-A9F4-802750F04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770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28FB4A-B01B-BA63-E193-84E6B4E21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4CFE39A-CFAF-DE0E-18C7-A781F62928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0FE07F-86EC-3D33-E1F0-F4CDAC27EC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5E27E5-D605-2044-1336-05A546A3F6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BE3D8-4B89-4DD3-A6CF-FEF406350555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180F7E-3834-B624-CA88-DA005095D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763E3B-39E1-5572-6EA2-B64D250C0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B03C1-4BA1-4F73-A9F4-802750F04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105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205718C-0C9E-97BE-39E1-E3D23FD2F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BEA54D-9285-5E6E-4450-AD9954F2F0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DC9CF3-0E09-6F71-B763-F3B0A899A0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5BE3D8-4B89-4DD3-A6CF-FEF406350555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EE5F49-DB72-2DA4-26BB-772BB961B6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E7A951-D904-04FA-52C1-080AFB8910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CB03C1-4BA1-4F73-A9F4-802750F04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042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359C74C7-AAA6-63A4-E48D-D93BAEE8F68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828800" y="1219200"/>
            <a:ext cx="8534400" cy="3276600"/>
          </a:xfrm>
        </p:spPr>
        <p:txBody>
          <a:bodyPr anchor="ctr"/>
          <a:lstStyle/>
          <a:p>
            <a:r>
              <a:rPr lang="en-US" altLang="en-US" sz="3600" dirty="0">
                <a:solidFill>
                  <a:srgbClr val="0000FF"/>
                </a:solidFill>
                <a:latin typeface=".VnTime" panose="020B7200000000000000" pitchFamily="34" charset="0"/>
              </a:rPr>
              <a:t/>
            </a:r>
            <a:br>
              <a:rPr lang="en-US" altLang="en-US" sz="3600" dirty="0">
                <a:solidFill>
                  <a:srgbClr val="0000FF"/>
                </a:solidFill>
                <a:latin typeface=".VnTime" panose="020B7200000000000000" pitchFamily="34" charset="0"/>
              </a:rPr>
            </a:br>
            <a:r>
              <a:rPr lang="en-US" altLang="en-US" sz="3600" b="1" dirty="0">
                <a:solidFill>
                  <a:srgbClr val="0000FF"/>
                </a:solidFill>
                <a:latin typeface=".VnTime" panose="020B7200000000000000" pitchFamily="34" charset="0"/>
              </a:rPr>
              <a:t/>
            </a:r>
            <a:br>
              <a:rPr lang="en-US" altLang="en-US" sz="3600" b="1" dirty="0">
                <a:solidFill>
                  <a:srgbClr val="0000FF"/>
                </a:solidFill>
                <a:latin typeface=".VnTime" panose="020B7200000000000000" pitchFamily="34" charset="0"/>
              </a:rPr>
            </a:br>
            <a:endParaRPr lang="en-US" altLang="en-US" sz="3600" b="1" dirty="0">
              <a:solidFill>
                <a:srgbClr val="0000FF"/>
              </a:solidFill>
              <a:latin typeface=".VnTime" panose="020B7200000000000000" pitchFamily="34" charset="0"/>
            </a:endParaRPr>
          </a:p>
        </p:txBody>
      </p:sp>
      <p:sp>
        <p:nvSpPr>
          <p:cNvPr id="2054" name="Text Box 6">
            <a:extLst>
              <a:ext uri="{FF2B5EF4-FFF2-40B4-BE49-F238E27FC236}">
                <a16:creationId xmlns:a16="http://schemas.microsoft.com/office/drawing/2014/main" id="{B0C3DC55-5176-B56B-7F8F-F3E4BE6099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1" y="1143001"/>
            <a:ext cx="7796213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4000" dirty="0" err="1">
                <a:solidFill>
                  <a:srgbClr val="0000FF"/>
                </a:solidFill>
              </a:rPr>
              <a:t>Làm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quen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với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môi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trường</a:t>
            </a:r>
            <a:endParaRPr lang="en-US" altLang="en-US" sz="4000" dirty="0">
              <a:solidFill>
                <a:srgbClr val="0000FF"/>
              </a:solidFill>
            </a:endParaRPr>
          </a:p>
          <a:p>
            <a:pPr algn="ctr"/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xung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quanh</a:t>
            </a:r>
            <a:endParaRPr lang="en-US" altLang="en-US" sz="4000" dirty="0">
              <a:solidFill>
                <a:srgbClr val="0000FF"/>
              </a:solidFill>
            </a:endParaRPr>
          </a:p>
        </p:txBody>
      </p:sp>
      <p:sp>
        <p:nvSpPr>
          <p:cNvPr id="2055" name="Text Box 7">
            <a:extLst>
              <a:ext uri="{FF2B5EF4-FFF2-40B4-BE49-F238E27FC236}">
                <a16:creationId xmlns:a16="http://schemas.microsoft.com/office/drawing/2014/main" id="{8805E7E9-CE9C-D795-D80B-A0BB2CE2D1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66522" y="2447829"/>
            <a:ext cx="5901359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200" i="1" dirty="0" err="1">
                <a:solidFill>
                  <a:srgbClr val="FF0000"/>
                </a:solidFill>
              </a:rPr>
              <a:t>Đề</a:t>
            </a:r>
            <a:r>
              <a:rPr lang="en-US" altLang="en-US" sz="3200" i="1" dirty="0">
                <a:solidFill>
                  <a:srgbClr val="FF0000"/>
                </a:solidFill>
              </a:rPr>
              <a:t> </a:t>
            </a:r>
            <a:r>
              <a:rPr lang="en-US" altLang="en-US" sz="3200" i="1" dirty="0" err="1">
                <a:solidFill>
                  <a:srgbClr val="FF0000"/>
                </a:solidFill>
              </a:rPr>
              <a:t>tài</a:t>
            </a:r>
            <a:r>
              <a:rPr lang="en-US" altLang="en-US" sz="3200" i="1" dirty="0">
                <a:solidFill>
                  <a:srgbClr val="FF0000"/>
                </a:solidFill>
              </a:rPr>
              <a:t>: </a:t>
            </a:r>
            <a:r>
              <a:rPr lang="en-US" altLang="en-US" sz="3200" i="1" dirty="0" err="1">
                <a:solidFill>
                  <a:srgbClr val="FF0000"/>
                </a:solidFill>
              </a:rPr>
              <a:t>Một</a:t>
            </a:r>
            <a:r>
              <a:rPr lang="en-US" altLang="en-US" sz="3200" i="1" dirty="0">
                <a:solidFill>
                  <a:srgbClr val="FF0000"/>
                </a:solidFill>
              </a:rPr>
              <a:t> </a:t>
            </a:r>
            <a:r>
              <a:rPr lang="en-US" altLang="en-US" sz="3200" i="1" dirty="0" err="1">
                <a:solidFill>
                  <a:srgbClr val="FF0000"/>
                </a:solidFill>
              </a:rPr>
              <a:t>số</a:t>
            </a:r>
            <a:r>
              <a:rPr lang="en-US" altLang="en-US" sz="3200" i="1" dirty="0">
                <a:solidFill>
                  <a:srgbClr val="FF0000"/>
                </a:solidFill>
              </a:rPr>
              <a:t> ĐV </a:t>
            </a:r>
            <a:r>
              <a:rPr lang="en-US" altLang="en-US" sz="3200" i="1" dirty="0" err="1">
                <a:solidFill>
                  <a:srgbClr val="FF0000"/>
                </a:solidFill>
              </a:rPr>
              <a:t>sống</a:t>
            </a:r>
            <a:r>
              <a:rPr lang="en-US" altLang="en-US" sz="3200" i="1" dirty="0">
                <a:solidFill>
                  <a:srgbClr val="FF0000"/>
                </a:solidFill>
              </a:rPr>
              <a:t> </a:t>
            </a:r>
            <a:r>
              <a:rPr lang="en-US" altLang="en-US" sz="3200" i="1" dirty="0" err="1">
                <a:solidFill>
                  <a:srgbClr val="FF0000"/>
                </a:solidFill>
              </a:rPr>
              <a:t>trong</a:t>
            </a:r>
            <a:r>
              <a:rPr lang="en-US" altLang="en-US" sz="3200" i="1" dirty="0">
                <a:solidFill>
                  <a:srgbClr val="FF0000"/>
                </a:solidFill>
              </a:rPr>
              <a:t> </a:t>
            </a:r>
            <a:r>
              <a:rPr lang="en-US" altLang="en-US" sz="3200" i="1" dirty="0" err="1">
                <a:solidFill>
                  <a:srgbClr val="FF0000"/>
                </a:solidFill>
              </a:rPr>
              <a:t>rừng</a:t>
            </a:r>
            <a:endParaRPr lang="en-US" altLang="en-US" sz="3200" i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en-US" sz="3200" i="1" dirty="0" err="1">
                <a:solidFill>
                  <a:srgbClr val="FF0000"/>
                </a:solidFill>
              </a:rPr>
              <a:t>Đối</a:t>
            </a:r>
            <a:r>
              <a:rPr lang="en-US" altLang="en-US" sz="3200" i="1" dirty="0">
                <a:solidFill>
                  <a:srgbClr val="FF0000"/>
                </a:solidFill>
              </a:rPr>
              <a:t> </a:t>
            </a:r>
            <a:r>
              <a:rPr lang="en-US" altLang="en-US" sz="3200" i="1" dirty="0" err="1">
                <a:solidFill>
                  <a:srgbClr val="FF0000"/>
                </a:solidFill>
              </a:rPr>
              <a:t>tượng</a:t>
            </a:r>
            <a:r>
              <a:rPr lang="en-US" altLang="en-US" sz="3200" i="1" dirty="0">
                <a:solidFill>
                  <a:srgbClr val="FF0000"/>
                </a:solidFill>
              </a:rPr>
              <a:t>: </a:t>
            </a:r>
            <a:r>
              <a:rPr lang="en-US" altLang="en-US" sz="3200" i="1" dirty="0" err="1">
                <a:solidFill>
                  <a:srgbClr val="FF0000"/>
                </a:solidFill>
              </a:rPr>
              <a:t>Mẫu</a:t>
            </a:r>
            <a:r>
              <a:rPr lang="en-US" altLang="en-US" sz="3200" i="1" dirty="0">
                <a:solidFill>
                  <a:srgbClr val="FF0000"/>
                </a:solidFill>
              </a:rPr>
              <a:t> </a:t>
            </a:r>
            <a:r>
              <a:rPr lang="en-US" altLang="en-US" sz="3200" i="1" dirty="0" err="1">
                <a:solidFill>
                  <a:srgbClr val="FF0000"/>
                </a:solidFill>
              </a:rPr>
              <a:t>giáo</a:t>
            </a:r>
            <a:r>
              <a:rPr lang="en-US" altLang="en-US" sz="3200" i="1" dirty="0">
                <a:solidFill>
                  <a:srgbClr val="FF0000"/>
                </a:solidFill>
              </a:rPr>
              <a:t> 4 </a:t>
            </a:r>
            <a:r>
              <a:rPr lang="en-US" altLang="en-US" sz="3200" i="1" dirty="0" err="1">
                <a:solidFill>
                  <a:srgbClr val="FF0000"/>
                </a:solidFill>
              </a:rPr>
              <a:t>tuổi</a:t>
            </a:r>
            <a:endParaRPr lang="en-US" altLang="en-US" sz="3200" i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en-US" sz="3200" i="1" dirty="0" err="1">
                <a:solidFill>
                  <a:srgbClr val="FF0000"/>
                </a:solidFill>
              </a:rPr>
              <a:t>Giáo</a:t>
            </a:r>
            <a:r>
              <a:rPr lang="en-US" altLang="en-US" sz="3200" i="1" dirty="0">
                <a:solidFill>
                  <a:srgbClr val="FF0000"/>
                </a:solidFill>
              </a:rPr>
              <a:t> </a:t>
            </a:r>
            <a:r>
              <a:rPr lang="en-US" altLang="en-US" sz="3200" i="1" dirty="0" err="1">
                <a:solidFill>
                  <a:srgbClr val="FF0000"/>
                </a:solidFill>
              </a:rPr>
              <a:t>viên</a:t>
            </a:r>
            <a:r>
              <a:rPr lang="en-US" altLang="en-US" sz="3200" i="1" dirty="0">
                <a:solidFill>
                  <a:srgbClr val="FF0000"/>
                </a:solidFill>
              </a:rPr>
              <a:t>: </a:t>
            </a:r>
            <a:r>
              <a:rPr lang="vi-VN" altLang="en-US" sz="3200" i="1" dirty="0" smtClean="0">
                <a:solidFill>
                  <a:srgbClr val="FF0000"/>
                </a:solidFill>
              </a:rPr>
              <a:t>Nguyễn Thị Minh Huệ</a:t>
            </a:r>
            <a:endParaRPr lang="en-US" altLang="en-US" sz="3200" i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en-US" sz="3200" i="1" dirty="0" err="1" smtClean="0">
                <a:solidFill>
                  <a:srgbClr val="FF0000"/>
                </a:solidFill>
              </a:rPr>
              <a:t>Trường</a:t>
            </a:r>
            <a:r>
              <a:rPr lang="en-US" altLang="en-US" sz="3200" i="1" dirty="0" smtClean="0">
                <a:solidFill>
                  <a:srgbClr val="FF0000"/>
                </a:solidFill>
              </a:rPr>
              <a:t>: </a:t>
            </a:r>
            <a:r>
              <a:rPr lang="vi-VN" altLang="en-US" sz="3200" i="1" dirty="0" smtClean="0">
                <a:solidFill>
                  <a:srgbClr val="FF0000"/>
                </a:solidFill>
              </a:rPr>
              <a:t>Mầm non Hoa Sữa</a:t>
            </a:r>
            <a:endParaRPr lang="en-US" altLang="en-US" sz="3200" i="1" dirty="0">
              <a:solidFill>
                <a:srgbClr val="FF0000"/>
              </a:solidFill>
            </a:endParaRPr>
          </a:p>
        </p:txBody>
      </p:sp>
      <p:grpSp>
        <p:nvGrpSpPr>
          <p:cNvPr id="2056" name="Group 8">
            <a:extLst>
              <a:ext uri="{FF2B5EF4-FFF2-40B4-BE49-F238E27FC236}">
                <a16:creationId xmlns:a16="http://schemas.microsoft.com/office/drawing/2014/main" id="{0559F4E2-6CB6-63D4-86B5-BDB27D568F61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0"/>
            <a:ext cx="9144000" cy="6858000"/>
            <a:chOff x="0" y="0"/>
            <a:chExt cx="5760" cy="4320"/>
          </a:xfrm>
        </p:grpSpPr>
        <p:pic>
          <p:nvPicPr>
            <p:cNvPr id="2057" name="Picture 9">
              <a:extLst>
                <a:ext uri="{FF2B5EF4-FFF2-40B4-BE49-F238E27FC236}">
                  <a16:creationId xmlns:a16="http://schemas.microsoft.com/office/drawing/2014/main" id="{F9D183F6-1A84-7D8E-26DC-0C964F0488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20"/>
              <a:ext cx="5760" cy="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8" name="Picture 10">
              <a:extLst>
                <a:ext uri="{FF2B5EF4-FFF2-40B4-BE49-F238E27FC236}">
                  <a16:creationId xmlns:a16="http://schemas.microsoft.com/office/drawing/2014/main" id="{D5047455-2DF6-8013-DD7E-CB793073D4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9" name="Picture 11">
              <a:extLst>
                <a:ext uri="{FF2B5EF4-FFF2-40B4-BE49-F238E27FC236}">
                  <a16:creationId xmlns:a16="http://schemas.microsoft.com/office/drawing/2014/main" id="{12DB623C-1E13-EDC1-7A5B-898E9E25B4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099" y="2099"/>
              <a:ext cx="4272" cy="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0" name="Picture 12">
              <a:extLst>
                <a:ext uri="{FF2B5EF4-FFF2-40B4-BE49-F238E27FC236}">
                  <a16:creationId xmlns:a16="http://schemas.microsoft.com/office/drawing/2014/main" id="{31209926-CCF8-485A-78CB-0FAD81AF3B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87" y="2147"/>
              <a:ext cx="4272" cy="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ransition>
    <p:wheel spokes="8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9AE0B35-8514-6811-CC2C-0ACB15FCBF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187433" y="2814674"/>
            <a:ext cx="3242395" cy="457473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4AC3A55-FD07-0BC9-3BA7-5C0D45B3AC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141033" y="-726143"/>
            <a:ext cx="3318528" cy="4707259"/>
          </a:xfrm>
          <a:prstGeom prst="rect">
            <a:avLst/>
          </a:prstGeo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4A9D2AEB-F97A-E568-992A-2D8C13014D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990" y="44355"/>
            <a:ext cx="4743282" cy="3242396"/>
          </a:xfr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7276F1F-DB2C-A9A3-60D1-9CA2E0F33C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6667" y="3533183"/>
            <a:ext cx="4762040" cy="2997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8865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60DABA9-A736-35A5-C41D-FF1E183F28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188" y="0"/>
            <a:ext cx="9780107" cy="6867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3505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5216E88-B97E-C2DD-88E8-02333BF4E2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5145" y="0"/>
            <a:ext cx="9761709" cy="6878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7518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2F4C305-C9D6-CC10-2849-6C9189CDAE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552" y="0"/>
            <a:ext cx="9689473" cy="6873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0016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5C85622-0F74-8235-9761-7765925395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312" y="0"/>
            <a:ext cx="109085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013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</TotalTime>
  <Words>37</Words>
  <Application>Microsoft Office PowerPoint</Application>
  <PresentationFormat>Widescreen</PresentationFormat>
  <Paragraphs>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.VnTime</vt:lpstr>
      <vt:lpstr>Arial</vt:lpstr>
      <vt:lpstr>Calibri</vt:lpstr>
      <vt:lpstr>Calibri Light</vt:lpstr>
      <vt:lpstr>Office Theme</vt:lpstr>
      <vt:lpstr> 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kun</cp:lastModifiedBy>
  <cp:revision>21</cp:revision>
  <dcterms:created xsi:type="dcterms:W3CDTF">2024-12-24T03:02:12Z</dcterms:created>
  <dcterms:modified xsi:type="dcterms:W3CDTF">2025-10-14T02:28:27Z</dcterms:modified>
</cp:coreProperties>
</file>