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70" r:id="rId3"/>
    <p:sldId id="256" r:id="rId4"/>
    <p:sldId id="259" r:id="rId5"/>
    <p:sldId id="260" r:id="rId6"/>
    <p:sldId id="262" r:id="rId7"/>
    <p:sldId id="264" r:id="rId8"/>
    <p:sldId id="279" r:id="rId9"/>
    <p:sldId id="280" r:id="rId10"/>
    <p:sldId id="27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4B5F05-B973-40DF-B4C8-855A9939605F}" type="datetimeFigureOut">
              <a:rPr lang="en-US"/>
              <a:pPr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FC82FC-858D-433D-AFAC-FBB49AF4E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42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7E3CD-1289-4B50-B46B-DDABBA0CD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2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3D43A-727A-4711-9FC8-237422103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C440C-B399-44DC-B282-A05930D29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14E96-196D-432D-B87D-78A3D78FD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9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F4084-27C2-4419-9D9D-58E47F115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29C59-C68F-4412-ADE5-8C4F2E2CD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04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FDF06-2FC3-4549-B9F4-5640EB0D2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33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AB575-B0A7-45C9-BF0D-0336380F0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2EC8-0CCD-4A96-B581-BAC78671C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F87A6-7A84-4285-A737-648914B54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96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E19B3-95FB-4CFC-9A41-020B7427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0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263DD68-46AB-4654-9039-C754E8E184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222222222\Ảnh đẹp\tải xuống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9195" y="609600"/>
            <a:ext cx="6457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SỮA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3050" y="1828324"/>
            <a:ext cx="59436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alt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ÁN LÀM QUEN VĂN HỌC</a:t>
            </a:r>
            <a:br>
              <a:rPr lang="en-US" altLang="en-US" dirty="0">
                <a:solidFill>
                  <a:srgbClr val="0000FF"/>
                </a:solidFill>
                <a:latin typeface=".VnTimeH" pitchFamily="34" charset="0"/>
              </a:rPr>
            </a:br>
            <a:endParaRPr lang="en-US" altLang="en-US" dirty="0">
              <a:solidFill>
                <a:srgbClr val="0000FF"/>
              </a:solidFill>
              <a:latin typeface=".VnTimeH" pitchFamily="34" charset="0"/>
            </a:endParaRPr>
          </a:p>
          <a:p>
            <a:pPr algn="ctr"/>
            <a:br>
              <a:rPr lang="en-US" altLang="en-US" dirty="0">
                <a:solidFill>
                  <a:srgbClr val="0000FF"/>
                </a:solidFill>
                <a:latin typeface=".VnTimeH" pitchFamily="34" charset="0"/>
              </a:rPr>
            </a:b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( 3 - 4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alt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066800" y="0"/>
            <a:ext cx="7467600" cy="1447800"/>
          </a:xfrm>
          <a:prstGeom prst="cloudCallout">
            <a:avLst>
              <a:gd name="adj1" fmla="val -63685"/>
              <a:gd name="adj2" fmla="val -19190"/>
            </a:avLst>
          </a:prstGeom>
          <a:solidFill>
            <a:srgbClr val="CCFFFF"/>
          </a:solidFill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răng luôn khỏe mạnh và không bị sâu các con phải làm gì?</a:t>
            </a:r>
          </a:p>
        </p:txBody>
      </p:sp>
      <p:pic>
        <p:nvPicPr>
          <p:cNvPr id="34825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597275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10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6388" name="Picture 4" descr="bia chuy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052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4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slide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3000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7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" name="slide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457200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0244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219200" y="0"/>
            <a:ext cx="7620000" cy="1295400"/>
          </a:xfrm>
          <a:prstGeom prst="cloudCallout">
            <a:avLst>
              <a:gd name="adj1" fmla="val -63731"/>
              <a:gd name="adj2" fmla="val -39829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bạn nào đã tặng quà cho Gấu con nhân ngày sinh nhật?</a:t>
            </a:r>
          </a:p>
        </p:txBody>
      </p:sp>
      <p:pic>
        <p:nvPicPr>
          <p:cNvPr id="46085" name="Picture 5" descr="meo va 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3099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con 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200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keo d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644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 descr="con r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3895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-515937" y="5511567"/>
            <a:ext cx="3276600" cy="1219200"/>
          </a:xfrm>
          <a:prstGeom prst="cloudCallout">
            <a:avLst>
              <a:gd name="adj1" fmla="val -50583"/>
              <a:gd name="adj2" fmla="val 47528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 là bạn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124200" y="0"/>
            <a:ext cx="3962400" cy="12954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Gấu con lại bị đau răng?</a:t>
            </a:r>
          </a:p>
        </p:txBody>
      </p:sp>
      <p:pic>
        <p:nvPicPr>
          <p:cNvPr id="47110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484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111</Words>
  <Application>Microsoft Office PowerPoint</Application>
  <PresentationFormat>On-screen Show (4:3)</PresentationFormat>
  <Paragraphs>13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.VnTimeH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Gi¸o ¸n  lµm quen v¨n häc  §Ò tµi TruyÖn: Hai anh em</dc:title>
  <dc:creator>Pham Thanh Son</dc:creator>
  <cp:lastModifiedBy>Nguyễn Tiến Minh</cp:lastModifiedBy>
  <cp:revision>41</cp:revision>
  <dcterms:created xsi:type="dcterms:W3CDTF">2005-06-21T21:02:06Z</dcterms:created>
  <dcterms:modified xsi:type="dcterms:W3CDTF">2025-10-12T14:00:25Z</dcterms:modified>
</cp:coreProperties>
</file>