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03120"/>
              </p:ext>
            </p:extLst>
          </p:nvPr>
        </p:nvGraphicFramePr>
        <p:xfrm>
          <a:off x="1738942" y="3163381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Bò cao theo hướng thẳng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86559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VUI </a:t>
            </a:r>
            <a:r>
              <a:rPr lang="en-US" sz="5400" b="1" dirty="0">
                <a:solidFill>
                  <a:srgbClr val="002060"/>
                </a:solidFill>
              </a:rPr>
              <a:t>KHỎE</a:t>
            </a: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TÀI </a:t>
            </a:r>
            <a:r>
              <a:rPr lang="en-US" sz="5400" b="1" dirty="0">
                <a:solidFill>
                  <a:srgbClr val="002060"/>
                </a:solidFill>
              </a:rPr>
              <a:t>NĂNG</a:t>
            </a: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CHÚ THỎ TINH KHÔN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61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95</cp:revision>
  <dcterms:created xsi:type="dcterms:W3CDTF">2020-11-09T08:54:19Z</dcterms:created>
  <dcterms:modified xsi:type="dcterms:W3CDTF">2025-10-07T15:33:42Z</dcterms:modified>
</cp:coreProperties>
</file>