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0" r:id="rId4"/>
    <p:sldId id="261" r:id="rId5"/>
    <p:sldId id="269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05178-5286-4AE5-8649-AB8A00D0927A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m&#232;o%20con%20r&#7917;a%20m&#7863;t\Kiss%20the%20Rain%20-%20Yiruma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49158" y="228600"/>
            <a:ext cx="675858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kern="0" cap="all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UBND PHƯỜNG PHÚC LỢI</a:t>
            </a:r>
            <a:endParaRPr lang="en-US" sz="4000" b="1" kern="0" cap="all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Trường</a:t>
            </a: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mầm</a:t>
            </a: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kern="0" cap="all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non HOA SỮA</a:t>
            </a:r>
            <a:endParaRPr lang="en-US" sz="4000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2583" y="2660403"/>
            <a:ext cx="60917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alt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5999" y="330673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: 3- 4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: 20- 25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C1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3427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981200"/>
            <a:ext cx="7010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/>
              <a:t>1.Ổn định</a:t>
            </a:r>
            <a:endParaRPr lang="vi-VN" sz="2800" dirty="0"/>
          </a:p>
          <a:p>
            <a:r>
              <a:rPr lang="vi-VN" sz="2800" dirty="0"/>
              <a:t>Cô cho trẻ xem video bài hát “ Là con gái”. </a:t>
            </a:r>
            <a:endParaRPr lang="en-US" sz="2800" dirty="0"/>
          </a:p>
          <a:p>
            <a:r>
              <a:rPr lang="en-US" sz="2800" dirty="0"/>
              <a:t>-</a:t>
            </a:r>
            <a:r>
              <a:rPr lang="vi-VN" sz="2800" dirty="0"/>
              <a:t>Trò chuyện dẫn dắt vào bài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228600"/>
            <a:ext cx="601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>
                <a:latin typeface="+mj-lt"/>
              </a:rPr>
              <a:t>2. Phương pháp, hình thức tổ chức</a:t>
            </a:r>
            <a:r>
              <a:rPr lang="vi-VN" sz="2000" dirty="0">
                <a:latin typeface="+mj-lt"/>
              </a:rPr>
              <a:t>.</a:t>
            </a:r>
          </a:p>
          <a:p>
            <a:r>
              <a:rPr lang="vi-VN" sz="2000" dirty="0">
                <a:latin typeface="+mj-lt"/>
              </a:rPr>
              <a:t>* Quan sát xem tranh mẫu của cô:</a:t>
            </a:r>
          </a:p>
          <a:p>
            <a:r>
              <a:rPr lang="vi-VN" sz="2000" dirty="0">
                <a:latin typeface="+mj-lt"/>
              </a:rPr>
              <a:t>- Cô cho trẻ xem tranh bạn gái</a:t>
            </a:r>
          </a:p>
        </p:txBody>
      </p:sp>
      <p:pic>
        <p:nvPicPr>
          <p:cNvPr id="5" name="Picture 4" descr="20201026_1633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371600"/>
            <a:ext cx="8382000" cy="5333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750403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+mj-lt"/>
              </a:rPr>
              <a:t>* Cô tô nét và tô màu mẫu cho trẻ xem+ giải thích</a:t>
            </a:r>
            <a:r>
              <a:rPr lang="vi-VN" sz="2400" dirty="0">
                <a:latin typeface="+mj-lt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Đầu tiên cô sẽ tô nét, cô dùng bút màu đen, cầm bút bằng 3 ngón tay: cái, trỏ, giữa cầm ở giữa thân bút để đỡ bút. </a:t>
            </a:r>
            <a:endParaRPr lang="en-US" sz="2400" dirty="0">
              <a:latin typeface="+mj-lt"/>
            </a:endParaRPr>
          </a:p>
          <a:p>
            <a:pPr>
              <a:buFontTx/>
              <a:buChar char="-"/>
            </a:pP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Sau đó cô tô theo nét từ trên xuống dưới tô nhẹ nhàng tô theo nét chấm mờ để chiếc váy của bạn gái được liền nét.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235803"/>
            <a:ext cx="6934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+mj-lt"/>
              </a:rPr>
              <a:t>a.Hướng dẫn tập thể: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- Cô cho trẻ quan sát và trò chuyện về các bức tranh cô chuẩn bị.</a:t>
            </a:r>
          </a:p>
          <a:p>
            <a:r>
              <a:rPr lang="vi-VN" sz="2400" dirty="0">
                <a:latin typeface="+mj-lt"/>
              </a:rPr>
              <a:t>+ Các con thấy gì trong bức tranh?</a:t>
            </a:r>
          </a:p>
          <a:p>
            <a:r>
              <a:rPr lang="vi-VN" sz="2400" dirty="0">
                <a:latin typeface="+mj-lt"/>
              </a:rPr>
              <a:t>+ bức tranh vẽ gì?</a:t>
            </a:r>
          </a:p>
          <a:p>
            <a:r>
              <a:rPr lang="vi-VN" sz="2400" dirty="0">
                <a:latin typeface="+mj-lt"/>
              </a:rPr>
              <a:t>+ Trong bức tranh có nét chấm mờ? Các con cùng chú ý lên xem cô tô nét chấm mờ như thế nào nhé!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57920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latin typeface="+mj-lt"/>
              </a:rPr>
              <a:t>+ Các con phải làm gì? (vẽ tiếp theo nét mờ). Các con sẽ làm gì tiếp theo để được bức tranh thật đẹp?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" y="0"/>
            <a:ext cx="919842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4" descr="Tổng hợp 30+ mẫu hình nền PowerPoint ngộ nghĩnh, dễ thươ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14478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/>
              <a:t>b. Hướng dẫn cá nhân:</a:t>
            </a:r>
          </a:p>
          <a:p>
            <a:r>
              <a:rPr lang="vi-VN" sz="2400" dirty="0"/>
              <a:t>-  Con vẽ nét chấm mờ của bạn gái như thế nào? </a:t>
            </a:r>
            <a:endParaRPr lang="en-US" sz="2400" dirty="0"/>
          </a:p>
          <a:p>
            <a:r>
              <a:rPr lang="vi-VN" sz="2400" dirty="0"/>
              <a:t>Con sẽ tô màu trang phục bạn gái như thế nào? </a:t>
            </a:r>
            <a:endParaRPr lang="en-US" sz="2400" dirty="0"/>
          </a:p>
          <a:p>
            <a:r>
              <a:rPr lang="en-US" sz="2400" dirty="0"/>
              <a:t>Con t</a:t>
            </a:r>
            <a:r>
              <a:rPr lang="vi-VN" sz="2400" dirty="0"/>
              <a:t>ô bằng chất liệu gì?</a:t>
            </a:r>
          </a:p>
        </p:txBody>
      </p:sp>
    </p:spTree>
    <p:extLst>
      <p:ext uri="{BB962C8B-B14F-4D97-AF65-F5344CB8AC3E}">
        <p14:creationId xmlns:p14="http://schemas.microsoft.com/office/powerpoint/2010/main" val="287587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457200"/>
            <a:ext cx="25095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iss the Rain - Yirum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858000" y="48768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1430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* Trưng bày sản phẩm</a:t>
            </a:r>
            <a:r>
              <a:rPr lang="vi-VN" sz="2800" dirty="0">
                <a:latin typeface="+mj-lt"/>
              </a:rPr>
              <a:t>:</a:t>
            </a:r>
          </a:p>
          <a:p>
            <a:r>
              <a:rPr lang="vi-VN" sz="2800" dirty="0">
                <a:latin typeface="+mj-lt"/>
              </a:rPr>
              <a:t>- Các con vừa tô tranh gì? Cô nhận xét chung sản phẩm của trẻ. Gợi ý trẻ nhận xét xem tranh nào đẹp? Vì sao?</a:t>
            </a:r>
          </a:p>
          <a:p>
            <a:r>
              <a:rPr lang="vi-VN" sz="2800" dirty="0">
                <a:latin typeface="+mj-lt"/>
              </a:rPr>
              <a:t>- Hỏi một vài trẻ thích tranh của ai? Vì sao?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09800"/>
            <a:ext cx="61975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latin typeface="+mj-lt"/>
              </a:rPr>
              <a:t>3. Kết thúc</a:t>
            </a:r>
            <a:r>
              <a:rPr lang="vi-VN" sz="3200" dirty="0">
                <a:latin typeface="+mj-lt"/>
              </a:rPr>
              <a:t>: Nhận xét, tuyên dương.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374</Words>
  <Application>Microsoft Office PowerPoint</Application>
  <PresentationFormat>On-screen Show (4:3)</PresentationFormat>
  <Paragraphs>32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Nguyễn Tiến Minh</cp:lastModifiedBy>
  <cp:revision>25</cp:revision>
  <dcterms:created xsi:type="dcterms:W3CDTF">2020-10-26T09:41:42Z</dcterms:created>
  <dcterms:modified xsi:type="dcterms:W3CDTF">2025-10-06T15:27:01Z</dcterms:modified>
</cp:coreProperties>
</file>