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comments/comment4.xml" ContentType="application/vnd.openxmlformats-officedocument.presentationml.comments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5" r:id="rId2"/>
    <p:sldId id="285" r:id="rId3"/>
    <p:sldId id="294" r:id="rId4"/>
    <p:sldId id="286" r:id="rId5"/>
    <p:sldId id="259" r:id="rId6"/>
    <p:sldId id="256" r:id="rId7"/>
    <p:sldId id="263" r:id="rId8"/>
    <p:sldId id="264" r:id="rId9"/>
    <p:sldId id="262" r:id="rId10"/>
    <p:sldId id="288" r:id="rId11"/>
    <p:sldId id="290" r:id="rId12"/>
    <p:sldId id="291" r:id="rId13"/>
    <p:sldId id="292" r:id="rId14"/>
    <p:sldId id="293" r:id="rId15"/>
    <p:sldId id="275" r:id="rId16"/>
    <p:sldId id="27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User" initials="WU" lastIdx="2" clrIdx="0">
    <p:extLst>
      <p:ext uri="{19B8F6BF-5375-455C-9EA6-DF929625EA0E}">
        <p15:presenceInfo xmlns:p15="http://schemas.microsoft.com/office/powerpoint/2012/main" userId="Windows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15" autoAdjust="0"/>
    <p:restoredTop sz="94660"/>
  </p:normalViewPr>
  <p:slideViewPr>
    <p:cSldViewPr snapToGrid="0">
      <p:cViewPr varScale="1">
        <p:scale>
          <a:sx n="96" d="100"/>
          <a:sy n="96" d="100"/>
        </p:scale>
        <p:origin x="15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11-07T11:18:29.471" idx="1">
    <p:pos x="7680" y="0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11-07T11:18:29.471" idx="1">
    <p:pos x="7680" y="0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11-07T11:18:29.471" idx="1">
    <p:pos x="7680" y="0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11-07T13:04:58.985" idx="2">
    <p:pos x="7680" y="0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6B293-A5BE-4249-9B13-FFEF4704BCAF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95253-3DC0-4826-A4FD-D96D4281A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078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6B293-A5BE-4249-9B13-FFEF4704BCAF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95253-3DC0-4826-A4FD-D96D4281A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874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6B293-A5BE-4249-9B13-FFEF4704BCAF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95253-3DC0-4826-A4FD-D96D4281A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806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6B293-A5BE-4249-9B13-FFEF4704BCAF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95253-3DC0-4826-A4FD-D96D4281A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832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6B293-A5BE-4249-9B13-FFEF4704BCAF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95253-3DC0-4826-A4FD-D96D4281A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156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6B293-A5BE-4249-9B13-FFEF4704BCAF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95253-3DC0-4826-A4FD-D96D4281A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683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6B293-A5BE-4249-9B13-FFEF4704BCAF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95253-3DC0-4826-A4FD-D96D4281A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778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6B293-A5BE-4249-9B13-FFEF4704BCAF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95253-3DC0-4826-A4FD-D96D4281A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146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6B293-A5BE-4249-9B13-FFEF4704BCAF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95253-3DC0-4826-A4FD-D96D4281A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99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6B293-A5BE-4249-9B13-FFEF4704BCAF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95253-3DC0-4826-A4FD-D96D4281A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363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6B293-A5BE-4249-9B13-FFEF4704BCAF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95253-3DC0-4826-A4FD-D96D4281A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385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66B293-A5BE-4249-9B13-FFEF4704BCAF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695253-3DC0-4826-A4FD-D96D4281A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211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comments" Target="../comments/comment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4" Type="http://schemas.openxmlformats.org/officeDocument/2006/relationships/comments" Target="../comments/commen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gif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gif"/><Relationship Id="rId5" Type="http://schemas.openxmlformats.org/officeDocument/2006/relationships/image" Target="../media/image36.png"/><Relationship Id="rId4" Type="http://schemas.openxmlformats.org/officeDocument/2006/relationships/image" Target="../media/image50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littergraphicsweb.com/index.html" TargetMode="External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image" Target="../media/image40.gif"/><Relationship Id="rId4" Type="http://schemas.openxmlformats.org/officeDocument/2006/relationships/image" Target="../media/image54.gi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gif"/><Relationship Id="rId3" Type="http://schemas.openxmlformats.org/officeDocument/2006/relationships/image" Target="../media/image55.gif"/><Relationship Id="rId7" Type="http://schemas.openxmlformats.org/officeDocument/2006/relationships/image" Target="../media/image59.gif"/><Relationship Id="rId12" Type="http://schemas.openxmlformats.org/officeDocument/2006/relationships/image" Target="../media/image9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58.gif"/><Relationship Id="rId11" Type="http://schemas.openxmlformats.org/officeDocument/2006/relationships/image" Target="../media/image40.gif"/><Relationship Id="rId5" Type="http://schemas.openxmlformats.org/officeDocument/2006/relationships/image" Target="../media/image57.gif"/><Relationship Id="rId10" Type="http://schemas.openxmlformats.org/officeDocument/2006/relationships/image" Target="../media/image54.gif"/><Relationship Id="rId4" Type="http://schemas.openxmlformats.org/officeDocument/2006/relationships/image" Target="../media/image56.gif"/><Relationship Id="rId9" Type="http://schemas.openxmlformats.org/officeDocument/2006/relationships/hyperlink" Target="http://www.glittergraphicsweb.com/index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comments" Target="../comments/commen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comments" Target="../comments/comment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3" Type="http://schemas.openxmlformats.org/officeDocument/2006/relationships/audio" Target="../media/audio1.wav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22.png"/><Relationship Id="rId1" Type="http://schemas.openxmlformats.org/officeDocument/2006/relationships/audio" Target="file:///C:\doan%206.wav" TargetMode="Externa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jpeg"/><Relationship Id="rId15" Type="http://schemas.openxmlformats.org/officeDocument/2006/relationships/image" Target="../media/image21.gif"/><Relationship Id="rId10" Type="http://schemas.openxmlformats.org/officeDocument/2006/relationships/image" Target="../media/image16.gif"/><Relationship Id="rId19" Type="http://schemas.openxmlformats.org/officeDocument/2006/relationships/image" Target="../media/image25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0.png"/><Relationship Id="rId18" Type="http://schemas.openxmlformats.org/officeDocument/2006/relationships/image" Target="../media/image34.png"/><Relationship Id="rId3" Type="http://schemas.openxmlformats.org/officeDocument/2006/relationships/audio" Target="../media/audio1.wav"/><Relationship Id="rId21" Type="http://schemas.openxmlformats.org/officeDocument/2006/relationships/image" Target="../media/image25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17" Type="http://schemas.openxmlformats.org/officeDocument/2006/relationships/image" Target="../media/image21.gif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33.png"/><Relationship Id="rId20" Type="http://schemas.openxmlformats.org/officeDocument/2006/relationships/image" Target="../media/image35.png"/><Relationship Id="rId1" Type="http://schemas.openxmlformats.org/officeDocument/2006/relationships/audio" Target="file:///C:\doan%203.wav" TargetMode="External"/><Relationship Id="rId6" Type="http://schemas.openxmlformats.org/officeDocument/2006/relationships/image" Target="../media/image26.png"/><Relationship Id="rId11" Type="http://schemas.openxmlformats.org/officeDocument/2006/relationships/image" Target="../media/image28.png"/><Relationship Id="rId5" Type="http://schemas.openxmlformats.org/officeDocument/2006/relationships/image" Target="../media/image11.jpeg"/><Relationship Id="rId15" Type="http://schemas.openxmlformats.org/officeDocument/2006/relationships/image" Target="../media/image32.png"/><Relationship Id="rId10" Type="http://schemas.openxmlformats.org/officeDocument/2006/relationships/image" Target="../media/image22.png"/><Relationship Id="rId19" Type="http://schemas.openxmlformats.org/officeDocument/2006/relationships/image" Target="../media/image16.gif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21.gif"/><Relationship Id="rId3" Type="http://schemas.openxmlformats.org/officeDocument/2006/relationships/audio" Target="../media/audio1.wav"/><Relationship Id="rId7" Type="http://schemas.openxmlformats.org/officeDocument/2006/relationships/image" Target="../media/image37.gif"/><Relationship Id="rId12" Type="http://schemas.openxmlformats.org/officeDocument/2006/relationships/image" Target="../media/image40.gif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an%204.wav" TargetMode="External"/><Relationship Id="rId6" Type="http://schemas.openxmlformats.org/officeDocument/2006/relationships/image" Target="../media/image36.png"/><Relationship Id="rId11" Type="http://schemas.openxmlformats.org/officeDocument/2006/relationships/image" Target="../media/image16.gif"/><Relationship Id="rId5" Type="http://schemas.openxmlformats.org/officeDocument/2006/relationships/image" Target="../media/image11.jpeg"/><Relationship Id="rId15" Type="http://schemas.openxmlformats.org/officeDocument/2006/relationships/image" Target="../media/image41.gif"/><Relationship Id="rId10" Type="http://schemas.openxmlformats.org/officeDocument/2006/relationships/image" Target="../media/image39.png"/><Relationship Id="rId4" Type="http://schemas.openxmlformats.org/officeDocument/2006/relationships/image" Target="../media/image10.png"/><Relationship Id="rId9" Type="http://schemas.openxmlformats.org/officeDocument/2006/relationships/image" Target="../media/image22.png"/><Relationship Id="rId14" Type="http://schemas.openxmlformats.org/officeDocument/2006/relationships/image" Target="../media/image5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5.gif"/><Relationship Id="rId3" Type="http://schemas.openxmlformats.org/officeDocument/2006/relationships/audio" Target="../media/audio1.wav"/><Relationship Id="rId7" Type="http://schemas.openxmlformats.org/officeDocument/2006/relationships/image" Target="../media/image37.gif"/><Relationship Id="rId12" Type="http://schemas.openxmlformats.org/officeDocument/2006/relationships/image" Target="../media/image21.gif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an%202.wav" TargetMode="External"/><Relationship Id="rId6" Type="http://schemas.openxmlformats.org/officeDocument/2006/relationships/image" Target="../media/image42.png"/><Relationship Id="rId11" Type="http://schemas.openxmlformats.org/officeDocument/2006/relationships/image" Target="../media/image43.gif"/><Relationship Id="rId5" Type="http://schemas.openxmlformats.org/officeDocument/2006/relationships/image" Target="../media/image11.jpeg"/><Relationship Id="rId10" Type="http://schemas.openxmlformats.org/officeDocument/2006/relationships/image" Target="../media/image40.gif"/><Relationship Id="rId4" Type="http://schemas.openxmlformats.org/officeDocument/2006/relationships/image" Target="../media/image10.png"/><Relationship Id="rId9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512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3709322-10BC-2D13-0833-797846C570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569014"/>
              </p:ext>
            </p:extLst>
          </p:nvPr>
        </p:nvGraphicFramePr>
        <p:xfrm>
          <a:off x="1004888" y="544513"/>
          <a:ext cx="10515600" cy="822890"/>
        </p:xfrm>
        <a:graphic>
          <a:graphicData uri="http://schemas.openxmlformats.org/drawingml/2006/table">
            <a:tbl>
              <a:tblPr/>
              <a:tblGrid>
                <a:gridCol w="10515600">
                  <a:extLst>
                    <a:ext uri="{9D8B030D-6E8A-4147-A177-3AD203B41FA5}">
                      <a16:colId xmlns:a16="http://schemas.microsoft.com/office/drawing/2014/main" val="3071720226"/>
                    </a:ext>
                  </a:extLst>
                </a:gridCol>
              </a:tblGrid>
              <a:tr h="822325"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ỦY BAN NHÂN DÂN PHƯỜNG PHÚC LỢI</a:t>
                      </a:r>
                      <a:endParaRPr lang="vi-VN" sz="240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vi-VN" sz="2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TRƯỜNG MẦM NON HOA SỮA</a:t>
                      </a:r>
                      <a:endParaRPr lang="vi-VN" sz="240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T="45685" marB="456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3481981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03EBFF48-0835-6621-76E5-3191B1F865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2786282"/>
              </p:ext>
            </p:extLst>
          </p:nvPr>
        </p:nvGraphicFramePr>
        <p:xfrm>
          <a:off x="963613" y="2007676"/>
          <a:ext cx="9691688" cy="2103438"/>
        </p:xfrm>
        <a:graphic>
          <a:graphicData uri="http://schemas.openxmlformats.org/drawingml/2006/table">
            <a:tbl>
              <a:tblPr/>
              <a:tblGrid>
                <a:gridCol w="9691688">
                  <a:extLst>
                    <a:ext uri="{9D8B030D-6E8A-4147-A177-3AD203B41FA5}">
                      <a16:colId xmlns:a16="http://schemas.microsoft.com/office/drawing/2014/main" val="1177095801"/>
                    </a:ext>
                  </a:extLst>
                </a:gridCol>
              </a:tblGrid>
              <a:tr h="2103438">
                <a:tc>
                  <a:txBody>
                    <a:bodyPr/>
                    <a:lstStyle/>
                    <a:p>
                      <a:pPr algn="ctr" eaLnBrk="1" hangingPunct="1">
                        <a:spcBef>
                          <a:spcPct val="500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US" altLang="en-US" sz="3600" b="1" dirty="0">
                          <a:solidFill>
                            <a:srgbClr val="00B0F0"/>
                          </a:solidFill>
                          <a:latin typeface="Arial" panose="020B0604020202020204" pitchFamily="34" charset="0"/>
                        </a:rPr>
                        <a:t>LĨNH</a:t>
                      </a:r>
                      <a:r>
                        <a:rPr lang="en-US" altLang="en-US" sz="3600" b="1" baseline="0" dirty="0">
                          <a:solidFill>
                            <a:srgbClr val="00B0F0"/>
                          </a:solidFill>
                          <a:latin typeface="Arial" panose="020B0604020202020204" pitchFamily="34" charset="0"/>
                        </a:rPr>
                        <a:t> VỰC:</a:t>
                      </a:r>
                      <a:r>
                        <a:rPr lang="en-US" altLang="en-US" sz="3600" b="1" dirty="0">
                          <a:solidFill>
                            <a:srgbClr val="00B0F0"/>
                          </a:solidFill>
                          <a:latin typeface="Arial" panose="020B0604020202020204" pitchFamily="34" charset="0"/>
                        </a:rPr>
                        <a:t> PHÁT TRIỂN NGÔN</a:t>
                      </a:r>
                      <a:r>
                        <a:rPr lang="en-US" altLang="en-US" sz="3600" b="1" baseline="0" dirty="0">
                          <a:solidFill>
                            <a:srgbClr val="00B0F0"/>
                          </a:solidFill>
                          <a:latin typeface="Arial" panose="020B0604020202020204" pitchFamily="34" charset="0"/>
                        </a:rPr>
                        <a:t> NGỮ</a:t>
                      </a:r>
                      <a:endParaRPr lang="en-US" altLang="en-US" sz="3600" b="1" dirty="0">
                        <a:solidFill>
                          <a:srgbClr val="00B0F0"/>
                        </a:solidFill>
                        <a:latin typeface="Arial" panose="020B0604020202020204" pitchFamily="34" charset="0"/>
                      </a:endParaRPr>
                    </a:p>
                    <a:p>
                      <a:pPr algn="ctr" eaLnBrk="1" hangingPunct="1">
                        <a:spcBef>
                          <a:spcPct val="500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US" altLang="en-US" sz="3600" b="1" dirty="0" err="1">
                          <a:solidFill>
                            <a:srgbClr val="00B0F0"/>
                          </a:solidFill>
                          <a:latin typeface="Arial" panose="020B0604020202020204" pitchFamily="34" charset="0"/>
                        </a:rPr>
                        <a:t>Thơ</a:t>
                      </a:r>
                      <a:r>
                        <a:rPr lang="en-US" altLang="en-US" sz="3600" b="1" baseline="0" dirty="0">
                          <a:solidFill>
                            <a:srgbClr val="00B0F0"/>
                          </a:solidFill>
                          <a:latin typeface="Arial" panose="020B0604020202020204" pitchFamily="34" charset="0"/>
                        </a:rPr>
                        <a:t> “</a:t>
                      </a:r>
                      <a:r>
                        <a:rPr lang="en-US" altLang="en-US" sz="3600" b="1" baseline="0" dirty="0" err="1">
                          <a:solidFill>
                            <a:srgbClr val="00B0F0"/>
                          </a:solidFill>
                          <a:latin typeface="Arial" panose="020B0604020202020204" pitchFamily="34" charset="0"/>
                        </a:rPr>
                        <a:t>Thăm</a:t>
                      </a:r>
                      <a:r>
                        <a:rPr lang="en-US" altLang="en-US" sz="3600" b="1" baseline="0" dirty="0">
                          <a:solidFill>
                            <a:srgbClr val="00B0F0"/>
                          </a:solidFill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altLang="en-US" sz="3600" b="1" baseline="0" dirty="0" err="1">
                          <a:solidFill>
                            <a:srgbClr val="00B0F0"/>
                          </a:solidFill>
                          <a:latin typeface="Arial" panose="020B0604020202020204" pitchFamily="34" charset="0"/>
                        </a:rPr>
                        <a:t>nhà</a:t>
                      </a:r>
                      <a:r>
                        <a:rPr lang="en-US" altLang="en-US" sz="3600" b="1" baseline="0" dirty="0">
                          <a:solidFill>
                            <a:srgbClr val="00B0F0"/>
                          </a:solidFill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altLang="en-US" sz="3600" b="1" baseline="0" dirty="0" err="1">
                          <a:solidFill>
                            <a:srgbClr val="00B0F0"/>
                          </a:solidFill>
                          <a:latin typeface="Arial" panose="020B0604020202020204" pitchFamily="34" charset="0"/>
                        </a:rPr>
                        <a:t>bà</a:t>
                      </a:r>
                      <a:r>
                        <a:rPr lang="en-US" altLang="en-US" sz="3600" b="1" baseline="0" dirty="0">
                          <a:solidFill>
                            <a:srgbClr val="00B0F0"/>
                          </a:solidFill>
                          <a:latin typeface="Arial" panose="020B0604020202020204" pitchFamily="34" charset="0"/>
                        </a:rPr>
                        <a:t>”</a:t>
                      </a:r>
                      <a:endParaRPr lang="en-US" altLang="en-US" sz="3600" b="1" dirty="0">
                        <a:solidFill>
                          <a:srgbClr val="00B0F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91446" marR="91446" marT="45727" marB="457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4510867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096490FA-DFA9-5C95-FBBB-41152A79421B}"/>
              </a:ext>
            </a:extLst>
          </p:cNvPr>
          <p:cNvGraphicFramePr>
            <a:graphicFrameLocks noGrp="1"/>
          </p:cNvGraphicFramePr>
          <p:nvPr/>
        </p:nvGraphicFramePr>
        <p:xfrm>
          <a:off x="3438525" y="4748213"/>
          <a:ext cx="6292850" cy="944850"/>
        </p:xfrm>
        <a:graphic>
          <a:graphicData uri="http://schemas.openxmlformats.org/drawingml/2006/table">
            <a:tbl>
              <a:tblPr/>
              <a:tblGrid>
                <a:gridCol w="6292850">
                  <a:extLst>
                    <a:ext uri="{9D8B030D-6E8A-4147-A177-3AD203B41FA5}">
                      <a16:colId xmlns:a16="http://schemas.microsoft.com/office/drawing/2014/main" val="459949269"/>
                    </a:ext>
                  </a:extLst>
                </a:gridCol>
              </a:tblGrid>
              <a:tr h="944562">
                <a:tc>
                  <a:txBody>
                    <a:bodyPr/>
                    <a:lstStyle/>
                    <a:p>
                      <a:pPr algn="l"/>
                      <a:r>
                        <a:rPr lang="vi-VN" sz="2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Lứa tuổ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i:</a:t>
                      </a:r>
                      <a:r>
                        <a:rPr lang="en-US" sz="2800" b="1" baseline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 3-4</a:t>
                      </a:r>
                      <a:r>
                        <a:rPr lang="vi-VN" sz="2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 tuổi</a:t>
                      </a:r>
                      <a:endParaRPr lang="vi-VN" sz="1800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l"/>
                      <a:r>
                        <a:rPr lang="vi-VN" sz="2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Giáo viên: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Bùi</a:t>
                      </a:r>
                      <a:r>
                        <a:rPr lang="en-US" sz="2800" b="1" baseline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Thị</a:t>
                      </a:r>
                      <a:r>
                        <a:rPr lang="en-US" sz="2800" b="1" baseline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Hoa</a:t>
                      </a:r>
                      <a:endParaRPr lang="vi-VN" sz="1800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 marL="91432" marR="91432" marT="45705" marB="457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0656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90105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3">
            <a:extLst>
              <a:ext uri="{FF2B5EF4-FFF2-40B4-BE49-F238E27FC236}">
                <a16:creationId xmlns:a16="http://schemas.microsoft.com/office/drawing/2014/main" id="{98C638C4-0A07-4246-B582-19EDB1F155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B1EF9EC-450D-46D4-900F-D860BE40FE17}"/>
              </a:ext>
            </a:extLst>
          </p:cNvPr>
          <p:cNvSpPr txBox="1">
            <a:spLocks noChangeArrowheads="1"/>
          </p:cNvSpPr>
          <p:nvPr/>
        </p:nvSpPr>
        <p:spPr>
          <a:xfrm>
            <a:off x="1143000" y="2663687"/>
            <a:ext cx="9544877" cy="12331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r>
              <a:rPr lang="en-US" altLang="en-US" sz="7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7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7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7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altLang="en-US" sz="7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Đàm</a:t>
            </a:r>
            <a:r>
              <a:rPr lang="en-US" altLang="en-US" sz="7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7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endParaRPr lang="en-US" altLang="en-US" sz="7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7">
            <a:extLst>
              <a:ext uri="{FF2B5EF4-FFF2-40B4-BE49-F238E27FC236}">
                <a16:creationId xmlns:a16="http://schemas.microsoft.com/office/drawing/2014/main" id="{FDDF1DE7-50E5-4B3B-9054-F185F279E02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009" y="3960214"/>
            <a:ext cx="2286000" cy="262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7">
            <a:extLst>
              <a:ext uri="{FF2B5EF4-FFF2-40B4-BE49-F238E27FC236}">
                <a16:creationId xmlns:a16="http://schemas.microsoft.com/office/drawing/2014/main" id="{9F17556F-6DC4-419D-B5C3-0B93E050A1B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0" y="3922058"/>
            <a:ext cx="2286000" cy="262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2">
            <a:extLst>
              <a:ext uri="{FF2B5EF4-FFF2-40B4-BE49-F238E27FC236}">
                <a16:creationId xmlns:a16="http://schemas.microsoft.com/office/drawing/2014/main" id="{41F92A77-16F9-4B6D-9C0F-1F3A09260DC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043" y="318052"/>
            <a:ext cx="9906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>
            <a:extLst>
              <a:ext uri="{FF2B5EF4-FFF2-40B4-BE49-F238E27FC236}">
                <a16:creationId xmlns:a16="http://schemas.microsoft.com/office/drawing/2014/main" id="{B4D94446-6E1C-4A55-8408-0FA9AF1E311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134829"/>
            <a:ext cx="9906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2">
            <a:extLst>
              <a:ext uri="{FF2B5EF4-FFF2-40B4-BE49-F238E27FC236}">
                <a16:creationId xmlns:a16="http://schemas.microsoft.com/office/drawing/2014/main" id="{62879ACF-C0A8-4276-AE12-92A6EEEF7D3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6574" y="496957"/>
            <a:ext cx="9906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2">
            <a:extLst>
              <a:ext uri="{FF2B5EF4-FFF2-40B4-BE49-F238E27FC236}">
                <a16:creationId xmlns:a16="http://schemas.microsoft.com/office/drawing/2014/main" id="{4C2FEC3B-307A-4A5F-9CD0-404EED453CC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4639" y="2772102"/>
            <a:ext cx="9906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0">
            <a:extLst>
              <a:ext uri="{FF2B5EF4-FFF2-40B4-BE49-F238E27FC236}">
                <a16:creationId xmlns:a16="http://schemas.microsoft.com/office/drawing/2014/main" id="{53087C4D-1DF3-48DE-AFA3-BFB507C4618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822" y="3743739"/>
            <a:ext cx="5133975" cy="73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1">
            <a:extLst>
              <a:ext uri="{FF2B5EF4-FFF2-40B4-BE49-F238E27FC236}">
                <a16:creationId xmlns:a16="http://schemas.microsoft.com/office/drawing/2014/main" id="{D1F763B9-B32B-43E6-BE69-90281F9764E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41704" y="1624667"/>
            <a:ext cx="4850296" cy="73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ình nền động dây ngang đẹp 1 (32)">
            <a:extLst>
              <a:ext uri="{FF2B5EF4-FFF2-40B4-BE49-F238E27FC236}">
                <a16:creationId xmlns:a16="http://schemas.microsoft.com/office/drawing/2014/main" id="{DF6CA410-C5E9-4624-9408-9A47F1F266C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67329"/>
            <a:ext cx="11774556" cy="429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ình nền động dây ngang đẹp 1 (32)">
            <a:extLst>
              <a:ext uri="{FF2B5EF4-FFF2-40B4-BE49-F238E27FC236}">
                <a16:creationId xmlns:a16="http://schemas.microsoft.com/office/drawing/2014/main" id="{9818F3B7-9F7B-48EC-92EF-E8CDEE17CB8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41050"/>
            <a:ext cx="12192000" cy="429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7513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6" descr="1212201119523946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88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Rectangle 7"/>
          <p:cNvSpPr>
            <a:spLocks noChangeArrowheads="1"/>
          </p:cNvSpPr>
          <p:nvPr/>
        </p:nvSpPr>
        <p:spPr bwMode="auto">
          <a:xfrm>
            <a:off x="2888974" y="2819400"/>
            <a:ext cx="685137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000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4000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00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000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4000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4000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4000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1266" name="Picture 2" descr="hình nền động dây ngang đẹp 1 (56)">
            <a:extLst>
              <a:ext uri="{FF2B5EF4-FFF2-40B4-BE49-F238E27FC236}">
                <a16:creationId xmlns:a16="http://schemas.microsoft.com/office/drawing/2014/main" id="{8F336ACF-E0F7-44F2-AE5C-F554FB69EC0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62100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hình nền động dây ngang đẹp 1 (56)">
            <a:extLst>
              <a:ext uri="{FF2B5EF4-FFF2-40B4-BE49-F238E27FC236}">
                <a16:creationId xmlns:a16="http://schemas.microsoft.com/office/drawing/2014/main" id="{7EEBFE24-7E05-4FF1-B458-C01A71BF10C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0" y="0"/>
            <a:ext cx="1562100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hình nền động dây ngang đẹp 1 (56)">
            <a:extLst>
              <a:ext uri="{FF2B5EF4-FFF2-40B4-BE49-F238E27FC236}">
                <a16:creationId xmlns:a16="http://schemas.microsoft.com/office/drawing/2014/main" id="{DA73C2FB-14F8-4DFA-A146-92558F53112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0"/>
            <a:ext cx="1562100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hình nền động dây ngang đẹp 1 (56)">
            <a:extLst>
              <a:ext uri="{FF2B5EF4-FFF2-40B4-BE49-F238E27FC236}">
                <a16:creationId xmlns:a16="http://schemas.microsoft.com/office/drawing/2014/main" id="{396F73DC-72B2-4BA9-98FE-58732F5E8E6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3376" y="5652"/>
            <a:ext cx="1797326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hình nền động dây ngang đẹp 1 (56)">
            <a:extLst>
              <a:ext uri="{FF2B5EF4-FFF2-40B4-BE49-F238E27FC236}">
                <a16:creationId xmlns:a16="http://schemas.microsoft.com/office/drawing/2014/main" id="{B19137E4-796F-4708-AAFF-C1D9CE2E6E0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0921" y="-5652"/>
            <a:ext cx="1912455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hình nền động dây ngang đẹp 1 (56)">
            <a:extLst>
              <a:ext uri="{FF2B5EF4-FFF2-40B4-BE49-F238E27FC236}">
                <a16:creationId xmlns:a16="http://schemas.microsoft.com/office/drawing/2014/main" id="{1C29DE96-3246-479C-AC40-3B80F28FDE4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561" y="0"/>
            <a:ext cx="1562100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hình nền động dây ngang đẹp 1 (56)">
            <a:extLst>
              <a:ext uri="{FF2B5EF4-FFF2-40B4-BE49-F238E27FC236}">
                <a16:creationId xmlns:a16="http://schemas.microsoft.com/office/drawing/2014/main" id="{A450D311-5AAA-4207-ABA7-65F0C1FCCC0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0703" y="0"/>
            <a:ext cx="1918252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ình nền động dây ngang đẹp 1 (56)">
            <a:extLst>
              <a:ext uri="{FF2B5EF4-FFF2-40B4-BE49-F238E27FC236}">
                <a16:creationId xmlns:a16="http://schemas.microsoft.com/office/drawing/2014/main" id="{A015DBFE-84AA-4FD7-9042-41099A95770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5968" y="6181928"/>
            <a:ext cx="1562100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ình nền động dây ngang đẹp 1 (56)">
            <a:extLst>
              <a:ext uri="{FF2B5EF4-FFF2-40B4-BE49-F238E27FC236}">
                <a16:creationId xmlns:a16="http://schemas.microsoft.com/office/drawing/2014/main" id="{1636AE1B-795A-4D8C-8F62-EB47A36FDED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594" y="6181928"/>
            <a:ext cx="1562100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ình nền động dây ngang đẹp 1 (56)">
            <a:extLst>
              <a:ext uri="{FF2B5EF4-FFF2-40B4-BE49-F238E27FC236}">
                <a16:creationId xmlns:a16="http://schemas.microsoft.com/office/drawing/2014/main" id="{6D701E58-9CA4-4807-9A3B-FC75276012A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81928"/>
            <a:ext cx="1835426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ình nền động dây ngang đẹp 1 (56)">
            <a:extLst>
              <a:ext uri="{FF2B5EF4-FFF2-40B4-BE49-F238E27FC236}">
                <a16:creationId xmlns:a16="http://schemas.microsoft.com/office/drawing/2014/main" id="{2AF8E623-4D6D-41FD-96C5-4AFD5C3FB53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068" y="6181928"/>
            <a:ext cx="1562100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ình nền động dây ngang đẹp 1 (56)">
            <a:extLst>
              <a:ext uri="{FF2B5EF4-FFF2-40B4-BE49-F238E27FC236}">
                <a16:creationId xmlns:a16="http://schemas.microsoft.com/office/drawing/2014/main" id="{F8462FE8-FCF3-42B2-B08D-115DCE7D41D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934" y="6181928"/>
            <a:ext cx="1562100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ình nền động dây ngang đẹp 1 (56)">
            <a:extLst>
              <a:ext uri="{FF2B5EF4-FFF2-40B4-BE49-F238E27FC236}">
                <a16:creationId xmlns:a16="http://schemas.microsoft.com/office/drawing/2014/main" id="{2991932A-8BD7-4BB1-8A6C-E2653FCECB6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6417" y="6181928"/>
            <a:ext cx="1562100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ình nền động dây ngang đẹp 1 (56)">
            <a:extLst>
              <a:ext uri="{FF2B5EF4-FFF2-40B4-BE49-F238E27FC236}">
                <a16:creationId xmlns:a16="http://schemas.microsoft.com/office/drawing/2014/main" id="{EB217BAA-4867-4D44-ADCE-C7CBC3552C6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9116" y="6181928"/>
            <a:ext cx="1562100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1412650352415_hinh_nen_2">
            <a:extLst>
              <a:ext uri="{FF2B5EF4-FFF2-40B4-BE49-F238E27FC236}">
                <a16:creationId xmlns:a16="http://schemas.microsoft.com/office/drawing/2014/main" id="{4F01C361-0F38-43A5-9F23-F01796390B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6443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7">
            <a:extLst>
              <a:ext uri="{FF2B5EF4-FFF2-40B4-BE49-F238E27FC236}">
                <a16:creationId xmlns:a16="http://schemas.microsoft.com/office/drawing/2014/main" id="{8EB473D4-651D-4656-9858-E05D7E9B5F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4504" y="2105561"/>
            <a:ext cx="685137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4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4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4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800" dirty="0">
              <a:solidFill>
                <a:schemeClr val="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hình nền động dây ngang đẹp 1 (50)">
            <a:extLst>
              <a:ext uri="{FF2B5EF4-FFF2-40B4-BE49-F238E27FC236}">
                <a16:creationId xmlns:a16="http://schemas.microsoft.com/office/drawing/2014/main" id="{604337F1-EBDA-46FF-AF19-2D64F75E352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443"/>
            <a:ext cx="2941983" cy="665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ình nền động dây ngang đẹp 1 (50)">
            <a:extLst>
              <a:ext uri="{FF2B5EF4-FFF2-40B4-BE49-F238E27FC236}">
                <a16:creationId xmlns:a16="http://schemas.microsoft.com/office/drawing/2014/main" id="{CE40C9DF-4255-44C5-A6FA-C1AF5BF4DD1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4017" y="72119"/>
            <a:ext cx="2941983" cy="665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ình nền động dây ngang đẹp 1 (50)">
            <a:extLst>
              <a:ext uri="{FF2B5EF4-FFF2-40B4-BE49-F238E27FC236}">
                <a16:creationId xmlns:a16="http://schemas.microsoft.com/office/drawing/2014/main" id="{FB0A1D84-75CC-4C0E-B3D5-7696A93278E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8034" y="48038"/>
            <a:ext cx="2941983" cy="665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ình nền động dây ngang đẹp 1 (50)">
            <a:extLst>
              <a:ext uri="{FF2B5EF4-FFF2-40B4-BE49-F238E27FC236}">
                <a16:creationId xmlns:a16="http://schemas.microsoft.com/office/drawing/2014/main" id="{0D5A1421-C37A-4A88-AFFD-5AFF9B8E137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0017" y="-3314"/>
            <a:ext cx="2941983" cy="665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36416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inh-nen-powerpoint-dep-[vnmylife">
            <a:extLst>
              <a:ext uri="{FF2B5EF4-FFF2-40B4-BE49-F238E27FC236}">
                <a16:creationId xmlns:a16="http://schemas.microsoft.com/office/drawing/2014/main" id="{F236DBD7-77A2-4152-B4C8-663AAA819A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2" descr="hình nền động dây ngang đẹp 1 (94)">
            <a:extLst>
              <a:ext uri="{FF2B5EF4-FFF2-40B4-BE49-F238E27FC236}">
                <a16:creationId xmlns:a16="http://schemas.microsoft.com/office/drawing/2014/main" id="{7DBE2CCE-4016-469F-92E8-4FE1C76885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8637" y="6072809"/>
            <a:ext cx="3801717" cy="785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hình nền động dây ngang đẹp 1 (94)">
            <a:extLst>
              <a:ext uri="{FF2B5EF4-FFF2-40B4-BE49-F238E27FC236}">
                <a16:creationId xmlns:a16="http://schemas.microsoft.com/office/drawing/2014/main" id="{0E1E2262-A8B2-4A30-9205-2CAADBA2E0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45" y="6072809"/>
            <a:ext cx="3801716" cy="785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hình nền động dây ngang đẹp 1 (94)">
            <a:extLst>
              <a:ext uri="{FF2B5EF4-FFF2-40B4-BE49-F238E27FC236}">
                <a16:creationId xmlns:a16="http://schemas.microsoft.com/office/drawing/2014/main" id="{5B9221FF-61C1-4CA3-A7D8-A801A167A9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3364" y="6072809"/>
            <a:ext cx="3985591" cy="785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7">
            <a:extLst>
              <a:ext uri="{FF2B5EF4-FFF2-40B4-BE49-F238E27FC236}">
                <a16:creationId xmlns:a16="http://schemas.microsoft.com/office/drawing/2014/main" id="{B6DBFB95-0A8C-40DE-BFFE-DD0E845F15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8643" y="833352"/>
            <a:ext cx="685137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dirty="0">
              <a:solidFill>
                <a:schemeClr val="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6" descr="gacon1">
            <a:extLst>
              <a:ext uri="{FF2B5EF4-FFF2-40B4-BE49-F238E27FC236}">
                <a16:creationId xmlns:a16="http://schemas.microsoft.com/office/drawing/2014/main" id="{F2700F4D-0E9B-4EED-8795-691DA6DB735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879" y="2990143"/>
            <a:ext cx="3005138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 descr="loai hoa (8) copy.png">
            <a:extLst>
              <a:ext uri="{FF2B5EF4-FFF2-40B4-BE49-F238E27FC236}">
                <a16:creationId xmlns:a16="http://schemas.microsoft.com/office/drawing/2014/main" id="{C6413674-E714-4C68-9273-FD267C4BD47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98643" y="2667707"/>
            <a:ext cx="2895600" cy="3134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hình nền động dây ngang đẹp 1 (109)">
            <a:extLst>
              <a:ext uri="{FF2B5EF4-FFF2-40B4-BE49-F238E27FC236}">
                <a16:creationId xmlns:a16="http://schemas.microsoft.com/office/drawing/2014/main" id="{69ACF43D-F39C-42B7-971C-BCD84D4E92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82" y="122582"/>
            <a:ext cx="264795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ình nền động dây ngang đẹp 1 (109)">
            <a:extLst>
              <a:ext uri="{FF2B5EF4-FFF2-40B4-BE49-F238E27FC236}">
                <a16:creationId xmlns:a16="http://schemas.microsoft.com/office/drawing/2014/main" id="{0A69E32F-699F-4C73-8FE3-9E517270B75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9741" y="71352"/>
            <a:ext cx="264795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ình nền động dây ngang đẹp 1 (109)">
            <a:extLst>
              <a:ext uri="{FF2B5EF4-FFF2-40B4-BE49-F238E27FC236}">
                <a16:creationId xmlns:a16="http://schemas.microsoft.com/office/drawing/2014/main" id="{9989361E-835D-4D32-B851-DCC952E29F4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879" y="96967"/>
            <a:ext cx="264795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ình nền động dây ngang đẹp 1 (109)">
            <a:extLst>
              <a:ext uri="{FF2B5EF4-FFF2-40B4-BE49-F238E27FC236}">
                <a16:creationId xmlns:a16="http://schemas.microsoft.com/office/drawing/2014/main" id="{0EF3AF61-D23F-4DE4-A4D4-178077DBCEB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0017" y="122582"/>
            <a:ext cx="264795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8142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lg">
            <a:extLst>
              <a:ext uri="{FF2B5EF4-FFF2-40B4-BE49-F238E27FC236}">
                <a16:creationId xmlns:a16="http://schemas.microsoft.com/office/drawing/2014/main" id="{A4DCB387-BC05-4D2F-9D81-21BD1991CD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7">
            <a:extLst>
              <a:ext uri="{FF2B5EF4-FFF2-40B4-BE49-F238E27FC236}">
                <a16:creationId xmlns:a16="http://schemas.microsoft.com/office/drawing/2014/main" id="{B8D16812-B775-4CF9-8408-34609B5032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3701" y="2767280"/>
            <a:ext cx="696981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5" name="Picture 2" descr="hình nền động dây ngang đẹp 1 (140)">
            <a:extLst>
              <a:ext uri="{FF2B5EF4-FFF2-40B4-BE49-F238E27FC236}">
                <a16:creationId xmlns:a16="http://schemas.microsoft.com/office/drawing/2014/main" id="{8FA472A5-F58D-411C-A99F-0E00FC3EDC5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6210299"/>
            <a:ext cx="285750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ình nền động dây ngang đẹp 1 (140)">
            <a:extLst>
              <a:ext uri="{FF2B5EF4-FFF2-40B4-BE49-F238E27FC236}">
                <a16:creationId xmlns:a16="http://schemas.microsoft.com/office/drawing/2014/main" id="{F4A2ED25-0291-447A-8B64-7E60B016D26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6197874"/>
            <a:ext cx="285750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ình nền động dây ngang đẹp 1 (140)">
            <a:extLst>
              <a:ext uri="{FF2B5EF4-FFF2-40B4-BE49-F238E27FC236}">
                <a16:creationId xmlns:a16="http://schemas.microsoft.com/office/drawing/2014/main" id="{EE0107AE-58EA-4B8E-A4C6-5A81318DAC0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0" y="6197874"/>
            <a:ext cx="285750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ình nền động dây ngang đẹp 1 (140)">
            <a:extLst>
              <a:ext uri="{FF2B5EF4-FFF2-40B4-BE49-F238E27FC236}">
                <a16:creationId xmlns:a16="http://schemas.microsoft.com/office/drawing/2014/main" id="{83500B64-F9FD-440D-92BD-CB99E34181F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5998" y="6197874"/>
            <a:ext cx="285750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5660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8" name="Picture 6" descr="Imag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5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9" name="Picture 7" descr="glitterimagescartoons389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572000"/>
            <a:ext cx="16764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0" name="Picture 8" descr="glitterimagescartoons389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96200" y="4267200"/>
            <a:ext cx="16002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1" name="Picture 9" descr="729747d8za2kbusq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876801"/>
            <a:ext cx="2133600" cy="155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2" name="Picture 43" descr="Hoa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0"/>
            <a:ext cx="838200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3" name="Picture 43" descr="Hoa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0" y="0"/>
            <a:ext cx="838200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4" name="Picture 43" descr="Hoa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049964"/>
            <a:ext cx="838200" cy="80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5" name="Picture 43" descr="Hoa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800" y="6049964"/>
            <a:ext cx="838200" cy="80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6" name="Picture 43" descr="Hoa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038600"/>
            <a:ext cx="838200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7" name="Picture 43" descr="Hoa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6049964"/>
            <a:ext cx="838200" cy="80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8" name="Picture 43" descr="Hoa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209800"/>
            <a:ext cx="838200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3" name="Picture 43" descr="Hoa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2133600"/>
            <a:ext cx="838200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4" name="Picture 43" descr="Hoa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3429000"/>
            <a:ext cx="838200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5" name="Picture 43" descr="Hoa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0" y="990600"/>
            <a:ext cx="838200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6" name="Picture 43" descr="Hoa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447800"/>
            <a:ext cx="838200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7" name="Picture 43" descr="Hoa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-404813"/>
            <a:ext cx="838200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8" name="Picture 43" descr="Hoa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0"/>
            <a:ext cx="838200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9" name="Picture 43" descr="Hoa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0"/>
            <a:ext cx="838200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60" name="Picture 43" descr="Hoa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572000"/>
            <a:ext cx="838200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Line Callout 1 (No Border) 1"/>
          <p:cNvSpPr/>
          <p:nvPr/>
        </p:nvSpPr>
        <p:spPr>
          <a:xfrm>
            <a:off x="2537346" y="1576388"/>
            <a:ext cx="7482954" cy="2220628"/>
          </a:xfrm>
          <a:prstGeom prst="callout1">
            <a:avLst/>
          </a:prstGeom>
          <a:solidFill>
            <a:srgbClr val="00B0F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endParaRPr lang="en-US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9606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7" name="Picture 9" descr="Bellcol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562564">
            <a:off x="733425" y="70685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8" name="Picture 6" descr="1145086ejqsyt499z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4969" y="20844"/>
            <a:ext cx="762000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9" name="Picture 7" descr="1145086ejqsyt499z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82000" y="-864187"/>
            <a:ext cx="762000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0" name="Picture 8" descr="1145086ejqsyt499z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747493" y="783638"/>
            <a:ext cx="762000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1" name="Picture 9" descr="1145086ejqsyt499z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9861668" y="-586373"/>
            <a:ext cx="762000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2232" name="Group 6"/>
          <p:cNvGrpSpPr>
            <a:grpSpLocks/>
          </p:cNvGrpSpPr>
          <p:nvPr/>
        </p:nvGrpSpPr>
        <p:grpSpPr bwMode="auto">
          <a:xfrm rot="10800000">
            <a:off x="7543800" y="21638"/>
            <a:ext cx="4648200" cy="3424238"/>
            <a:chOff x="63" y="2113"/>
            <a:chExt cx="2928" cy="2157"/>
          </a:xfrm>
        </p:grpSpPr>
        <p:pic>
          <p:nvPicPr>
            <p:cNvPr id="52233" name="Picture 7" descr="N7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" y="4095"/>
              <a:ext cx="2928" cy="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234" name="Picture 8" descr="N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H="1">
              <a:off x="-721" y="3158"/>
              <a:ext cx="2157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2235" name="Picture 13" descr="1145086ejqsyt499z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3661444"/>
            <a:ext cx="762000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6" name="Picture 14" descr="1145086ejqsyt499z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5198" y="5039981"/>
            <a:ext cx="762000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2237" name="Group 6"/>
          <p:cNvGrpSpPr>
            <a:grpSpLocks/>
          </p:cNvGrpSpPr>
          <p:nvPr/>
        </p:nvGrpSpPr>
        <p:grpSpPr bwMode="auto">
          <a:xfrm>
            <a:off x="56356" y="3808490"/>
            <a:ext cx="3971925" cy="3049588"/>
            <a:chOff x="-374" y="2350"/>
            <a:chExt cx="2502" cy="1921"/>
          </a:xfrm>
        </p:grpSpPr>
        <p:pic>
          <p:nvPicPr>
            <p:cNvPr id="52238" name="Picture 7" descr="N7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74" y="4170"/>
              <a:ext cx="2502" cy="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239" name="Picture 8" descr="N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H="1">
              <a:off x="-1165" y="3280"/>
              <a:ext cx="1921" cy="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2240" name="Picture 18" descr="1145086ejqsyt499z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0458696" y="5210175"/>
            <a:ext cx="762000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41" name="Picture 19" descr="1145086ejqsyt499z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2274" y="3801474"/>
            <a:ext cx="762000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44" name="Picture 20" descr="chuc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142536"/>
            <a:ext cx="81534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45" name="Picture 21" descr="1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4966" y="3639865"/>
            <a:ext cx="7239000" cy="890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9" descr="Bellcol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85959">
            <a:off x="9899671" y="1050372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7" descr="glitterimagescartoons389">
            <a:hlinkClick r:id="rId9"/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9138">
            <a:off x="3103481" y="4947698"/>
            <a:ext cx="16764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glitterimagescartoons389">
            <a:hlinkClick r:id="rId9"/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057273" y="4963658"/>
            <a:ext cx="16002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9" descr="729747d8za2kbusq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5672" y="5135231"/>
            <a:ext cx="2133600" cy="155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3" descr="Hoa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266" y="334498"/>
            <a:ext cx="838200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43" descr="Hoa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486" y="2953201"/>
            <a:ext cx="838200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43" descr="Hoa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266" y="2710650"/>
            <a:ext cx="838200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43" descr="Hoa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995" y="4929265"/>
            <a:ext cx="838200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43" descr="Hoa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4020" y="4881980"/>
            <a:ext cx="838200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43" descr="Hoa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3338" y="2649963"/>
            <a:ext cx="838200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61063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00"/>
    </mc:Choice>
    <mc:Fallback xmlns="">
      <p:transition spd="slow" advClick="0" advTm="1200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3">
            <a:extLst>
              <a:ext uri="{FF2B5EF4-FFF2-40B4-BE49-F238E27FC236}">
                <a16:creationId xmlns:a16="http://schemas.microsoft.com/office/drawing/2014/main" id="{98C638C4-0A07-4246-B582-19EDB1F155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-67329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B1EF9EC-450D-46D4-900F-D860BE40FE17}"/>
              </a:ext>
            </a:extLst>
          </p:cNvPr>
          <p:cNvSpPr txBox="1">
            <a:spLocks noChangeArrowheads="1"/>
          </p:cNvSpPr>
          <p:nvPr/>
        </p:nvSpPr>
        <p:spPr>
          <a:xfrm>
            <a:off x="1752599" y="2663687"/>
            <a:ext cx="8229600" cy="17408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r>
              <a:rPr lang="en-US" altLang="en-US" sz="7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7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7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7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altLang="en-US" sz="7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altLang="en-US" sz="7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7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endParaRPr lang="en-US" altLang="en-US" sz="7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7">
            <a:extLst>
              <a:ext uri="{FF2B5EF4-FFF2-40B4-BE49-F238E27FC236}">
                <a16:creationId xmlns:a16="http://schemas.microsoft.com/office/drawing/2014/main" id="{FDDF1DE7-50E5-4B3B-9054-F185F279E02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88607"/>
            <a:ext cx="2286000" cy="262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7">
            <a:extLst>
              <a:ext uri="{FF2B5EF4-FFF2-40B4-BE49-F238E27FC236}">
                <a16:creationId xmlns:a16="http://schemas.microsoft.com/office/drawing/2014/main" id="{9F17556F-6DC4-419D-B5C3-0B93E050A1B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6548" y="3824887"/>
            <a:ext cx="2286000" cy="262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2">
            <a:extLst>
              <a:ext uri="{FF2B5EF4-FFF2-40B4-BE49-F238E27FC236}">
                <a16:creationId xmlns:a16="http://schemas.microsoft.com/office/drawing/2014/main" id="{41F92A77-16F9-4B6D-9C0F-1F3A09260DC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9438"/>
            <a:ext cx="9906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>
            <a:extLst>
              <a:ext uri="{FF2B5EF4-FFF2-40B4-BE49-F238E27FC236}">
                <a16:creationId xmlns:a16="http://schemas.microsoft.com/office/drawing/2014/main" id="{B4D94446-6E1C-4A55-8408-0FA9AF1E311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134829"/>
            <a:ext cx="9906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2">
            <a:extLst>
              <a:ext uri="{FF2B5EF4-FFF2-40B4-BE49-F238E27FC236}">
                <a16:creationId xmlns:a16="http://schemas.microsoft.com/office/drawing/2014/main" id="{62879ACF-C0A8-4276-AE12-92A6EEEF7D3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4139" y="790848"/>
            <a:ext cx="9906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2">
            <a:extLst>
              <a:ext uri="{FF2B5EF4-FFF2-40B4-BE49-F238E27FC236}">
                <a16:creationId xmlns:a16="http://schemas.microsoft.com/office/drawing/2014/main" id="{4C2FEC3B-307A-4A5F-9CD0-404EED453CC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4639" y="2772102"/>
            <a:ext cx="9906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0">
            <a:extLst>
              <a:ext uri="{FF2B5EF4-FFF2-40B4-BE49-F238E27FC236}">
                <a16:creationId xmlns:a16="http://schemas.microsoft.com/office/drawing/2014/main" id="{53087C4D-1DF3-48DE-AFA3-BFB507C4618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822" y="3743739"/>
            <a:ext cx="5133975" cy="73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1">
            <a:extLst>
              <a:ext uri="{FF2B5EF4-FFF2-40B4-BE49-F238E27FC236}">
                <a16:creationId xmlns:a16="http://schemas.microsoft.com/office/drawing/2014/main" id="{D1F763B9-B32B-43E6-BE69-90281F9764E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41704" y="1624667"/>
            <a:ext cx="4850296" cy="73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ình nền động dây ngang đẹp 1 (32)">
            <a:extLst>
              <a:ext uri="{FF2B5EF4-FFF2-40B4-BE49-F238E27FC236}">
                <a16:creationId xmlns:a16="http://schemas.microsoft.com/office/drawing/2014/main" id="{328D1F68-D5E8-4566-858B-3E5C7D22EF8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67329"/>
            <a:ext cx="11774556" cy="429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ình nền động dây ngang đẹp 1 (32)">
            <a:extLst>
              <a:ext uri="{FF2B5EF4-FFF2-40B4-BE49-F238E27FC236}">
                <a16:creationId xmlns:a16="http://schemas.microsoft.com/office/drawing/2014/main" id="{78902E27-27CC-4F54-9735-43033560EF2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879" y="6406027"/>
            <a:ext cx="11774556" cy="429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5610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lg">
            <a:extLst>
              <a:ext uri="{FF2B5EF4-FFF2-40B4-BE49-F238E27FC236}">
                <a16:creationId xmlns:a16="http://schemas.microsoft.com/office/drawing/2014/main" id="{95FFE490-6011-4617-B0C8-9779ACC455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FF9EE1A-799C-4F11-B0A3-B4DCAA83AC0F}"/>
              </a:ext>
            </a:extLst>
          </p:cNvPr>
          <p:cNvSpPr txBox="1">
            <a:spLocks noChangeArrowheads="1"/>
          </p:cNvSpPr>
          <p:nvPr/>
        </p:nvSpPr>
        <p:spPr>
          <a:xfrm>
            <a:off x="1981200" y="2307360"/>
            <a:ext cx="8229600" cy="15670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r>
              <a:rPr lang="en-US" alt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CHƠI: ANH EM NHÀ NGÓN TAY </a:t>
            </a:r>
          </a:p>
        </p:txBody>
      </p:sp>
    </p:spTree>
    <p:extLst>
      <p:ext uri="{BB962C8B-B14F-4D97-AF65-F5344CB8AC3E}">
        <p14:creationId xmlns:p14="http://schemas.microsoft.com/office/powerpoint/2010/main" val="838845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3">
            <a:extLst>
              <a:ext uri="{FF2B5EF4-FFF2-40B4-BE49-F238E27FC236}">
                <a16:creationId xmlns:a16="http://schemas.microsoft.com/office/drawing/2014/main" id="{98C638C4-0A07-4246-B582-19EDB1F155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B1EF9EC-450D-46D4-900F-D860BE40FE17}"/>
              </a:ext>
            </a:extLst>
          </p:cNvPr>
          <p:cNvSpPr txBox="1">
            <a:spLocks noChangeArrowheads="1"/>
          </p:cNvSpPr>
          <p:nvPr/>
        </p:nvSpPr>
        <p:spPr>
          <a:xfrm>
            <a:off x="1752598" y="2663687"/>
            <a:ext cx="8935279" cy="12331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r>
              <a:rPr lang="en-US" altLang="en-US" sz="7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7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7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7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altLang="en-US" sz="7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en-US" sz="7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</a:t>
            </a:r>
          </a:p>
        </p:txBody>
      </p:sp>
      <p:pic>
        <p:nvPicPr>
          <p:cNvPr id="6" name="Picture 27">
            <a:extLst>
              <a:ext uri="{FF2B5EF4-FFF2-40B4-BE49-F238E27FC236}">
                <a16:creationId xmlns:a16="http://schemas.microsoft.com/office/drawing/2014/main" id="{FDDF1DE7-50E5-4B3B-9054-F185F279E02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009" y="3960214"/>
            <a:ext cx="2286000" cy="262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7">
            <a:extLst>
              <a:ext uri="{FF2B5EF4-FFF2-40B4-BE49-F238E27FC236}">
                <a16:creationId xmlns:a16="http://schemas.microsoft.com/office/drawing/2014/main" id="{9F17556F-6DC4-419D-B5C3-0B93E050A1B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0" y="3922058"/>
            <a:ext cx="2286000" cy="262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2">
            <a:extLst>
              <a:ext uri="{FF2B5EF4-FFF2-40B4-BE49-F238E27FC236}">
                <a16:creationId xmlns:a16="http://schemas.microsoft.com/office/drawing/2014/main" id="{41F92A77-16F9-4B6D-9C0F-1F3A09260DC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043" y="318052"/>
            <a:ext cx="9906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>
            <a:extLst>
              <a:ext uri="{FF2B5EF4-FFF2-40B4-BE49-F238E27FC236}">
                <a16:creationId xmlns:a16="http://schemas.microsoft.com/office/drawing/2014/main" id="{B4D94446-6E1C-4A55-8408-0FA9AF1E311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134829"/>
            <a:ext cx="9906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2">
            <a:extLst>
              <a:ext uri="{FF2B5EF4-FFF2-40B4-BE49-F238E27FC236}">
                <a16:creationId xmlns:a16="http://schemas.microsoft.com/office/drawing/2014/main" id="{62879ACF-C0A8-4276-AE12-92A6EEEF7D3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6574" y="496957"/>
            <a:ext cx="9906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2">
            <a:extLst>
              <a:ext uri="{FF2B5EF4-FFF2-40B4-BE49-F238E27FC236}">
                <a16:creationId xmlns:a16="http://schemas.microsoft.com/office/drawing/2014/main" id="{4C2FEC3B-307A-4A5F-9CD0-404EED453CC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4639" y="2772102"/>
            <a:ext cx="9906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0">
            <a:extLst>
              <a:ext uri="{FF2B5EF4-FFF2-40B4-BE49-F238E27FC236}">
                <a16:creationId xmlns:a16="http://schemas.microsoft.com/office/drawing/2014/main" id="{53087C4D-1DF3-48DE-AFA3-BFB507C4618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822" y="3743739"/>
            <a:ext cx="5133975" cy="73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1">
            <a:extLst>
              <a:ext uri="{FF2B5EF4-FFF2-40B4-BE49-F238E27FC236}">
                <a16:creationId xmlns:a16="http://schemas.microsoft.com/office/drawing/2014/main" id="{D1F763B9-B32B-43E6-BE69-90281F9764E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41704" y="1624667"/>
            <a:ext cx="4850296" cy="73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ình nền động dây ngang đẹp 1 (32)">
            <a:extLst>
              <a:ext uri="{FF2B5EF4-FFF2-40B4-BE49-F238E27FC236}">
                <a16:creationId xmlns:a16="http://schemas.microsoft.com/office/drawing/2014/main" id="{DF6CA410-C5E9-4624-9408-9A47F1F266C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67329"/>
            <a:ext cx="11774556" cy="429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ình nền động dây ngang đẹp 1 (32)">
            <a:extLst>
              <a:ext uri="{FF2B5EF4-FFF2-40B4-BE49-F238E27FC236}">
                <a16:creationId xmlns:a16="http://schemas.microsoft.com/office/drawing/2014/main" id="{9818F3B7-9F7B-48EC-92EF-E8CDEE17CB8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41050"/>
            <a:ext cx="12192000" cy="429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5887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988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7" name="Text Box 7"/>
          <p:cNvSpPr txBox="1">
            <a:spLocks noChangeArrowheads="1"/>
          </p:cNvSpPr>
          <p:nvPr/>
        </p:nvSpPr>
        <p:spPr bwMode="auto">
          <a:xfrm>
            <a:off x="2495551" y="1628775"/>
            <a:ext cx="3313113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FF0000"/>
                </a:solidFill>
              </a:rPr>
              <a:t>Ðến thăm bà</a:t>
            </a:r>
          </a:p>
          <a:p>
            <a:pPr eaLnBrk="1" hangingPunct="1"/>
            <a:r>
              <a:rPr lang="en-US" altLang="en-US" sz="2400">
                <a:solidFill>
                  <a:srgbClr val="FF0000"/>
                </a:solidFill>
              </a:rPr>
              <a:t>Bà đi vắng</a:t>
            </a:r>
            <a:br>
              <a:rPr lang="en-US" altLang="en-US" sz="2400">
                <a:solidFill>
                  <a:srgbClr val="FF0000"/>
                </a:solidFill>
              </a:rPr>
            </a:br>
            <a:r>
              <a:rPr lang="en-US" altLang="en-US" sz="2400">
                <a:solidFill>
                  <a:srgbClr val="FF0000"/>
                </a:solidFill>
              </a:rPr>
              <a:t>Có đàn gà</a:t>
            </a:r>
            <a:br>
              <a:rPr lang="en-US" altLang="en-US" sz="2400">
                <a:solidFill>
                  <a:srgbClr val="FF0000"/>
                </a:solidFill>
              </a:rPr>
            </a:br>
            <a:r>
              <a:rPr lang="en-US" altLang="en-US" sz="2400">
                <a:solidFill>
                  <a:srgbClr val="FF0000"/>
                </a:solidFill>
              </a:rPr>
              <a:t>Chơi ngoài nắng</a:t>
            </a:r>
            <a:br>
              <a:rPr lang="en-US" altLang="en-US" sz="2400">
                <a:solidFill>
                  <a:srgbClr val="FF0000"/>
                </a:solidFill>
              </a:rPr>
            </a:br>
            <a:r>
              <a:rPr lang="en-US" altLang="en-US" sz="2400">
                <a:solidFill>
                  <a:srgbClr val="FF0000"/>
                </a:solidFill>
              </a:rPr>
              <a:t> </a:t>
            </a:r>
          </a:p>
          <a:p>
            <a:pPr eaLnBrk="1" hangingPunct="1"/>
            <a:r>
              <a:rPr lang="en-US" altLang="en-US" sz="2400">
                <a:solidFill>
                  <a:srgbClr val="FF0000"/>
                </a:solidFill>
              </a:rPr>
              <a:t>Cháu đứng ngắm </a:t>
            </a:r>
          </a:p>
          <a:p>
            <a:pPr eaLnBrk="1" hangingPunct="1"/>
            <a:r>
              <a:rPr lang="en-US" altLang="en-US" sz="2400">
                <a:solidFill>
                  <a:srgbClr val="FF0000"/>
                </a:solidFill>
              </a:rPr>
              <a:t>Đàn gà con</a:t>
            </a:r>
            <a:br>
              <a:rPr lang="en-US" altLang="en-US" sz="2400">
                <a:solidFill>
                  <a:srgbClr val="FF0000"/>
                </a:solidFill>
              </a:rPr>
            </a:br>
            <a:r>
              <a:rPr lang="en-US" altLang="en-US" sz="2400">
                <a:solidFill>
                  <a:srgbClr val="FF0000"/>
                </a:solidFill>
              </a:rPr>
              <a:t>Rồi gọi luôn</a:t>
            </a:r>
            <a:br>
              <a:rPr lang="en-US" altLang="en-US" sz="2400">
                <a:solidFill>
                  <a:srgbClr val="FF0000"/>
                </a:solidFill>
              </a:rPr>
            </a:br>
            <a:r>
              <a:rPr lang="en-US" altLang="en-US" sz="2400">
                <a:solidFill>
                  <a:srgbClr val="FF0000"/>
                </a:solidFill>
              </a:rPr>
              <a:t>Bập, bập, bập</a:t>
            </a:r>
          </a:p>
        </p:txBody>
      </p:sp>
      <p:sp>
        <p:nvSpPr>
          <p:cNvPr id="35849" name="Text Box 9"/>
          <p:cNvSpPr txBox="1">
            <a:spLocks noChangeArrowheads="1"/>
          </p:cNvSpPr>
          <p:nvPr/>
        </p:nvSpPr>
        <p:spPr bwMode="auto">
          <a:xfrm>
            <a:off x="6527800" y="1635125"/>
            <a:ext cx="360045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FF0000"/>
                </a:solidFill>
              </a:rPr>
              <a:t>Chúng lật đật</a:t>
            </a:r>
            <a:br>
              <a:rPr lang="en-US" altLang="en-US" sz="2400">
                <a:solidFill>
                  <a:srgbClr val="FF0000"/>
                </a:solidFill>
              </a:rPr>
            </a:br>
            <a:r>
              <a:rPr lang="en-US" altLang="en-US" sz="2400">
                <a:solidFill>
                  <a:srgbClr val="FF0000"/>
                </a:solidFill>
              </a:rPr>
              <a:t>Chạy nhanh nhanh</a:t>
            </a:r>
            <a:br>
              <a:rPr lang="en-US" altLang="en-US" sz="2400">
                <a:solidFill>
                  <a:srgbClr val="FF0000"/>
                </a:solidFill>
              </a:rPr>
            </a:br>
            <a:r>
              <a:rPr lang="en-US" altLang="en-US" sz="2400">
                <a:solidFill>
                  <a:srgbClr val="FF0000"/>
                </a:solidFill>
              </a:rPr>
              <a:t>Xúm vòng quanh</a:t>
            </a:r>
            <a:br>
              <a:rPr lang="en-US" altLang="en-US" sz="2400">
                <a:solidFill>
                  <a:srgbClr val="FF0000"/>
                </a:solidFill>
              </a:rPr>
            </a:br>
            <a:r>
              <a:rPr lang="en-US" altLang="en-US" sz="2400">
                <a:solidFill>
                  <a:srgbClr val="FF0000"/>
                </a:solidFill>
              </a:rPr>
              <a:t>Kêu chíp chíp</a:t>
            </a:r>
          </a:p>
          <a:p>
            <a:pPr eaLnBrk="1" hangingPunct="1"/>
            <a:r>
              <a:rPr lang="en-US" altLang="en-US" sz="2400">
                <a:solidFill>
                  <a:srgbClr val="FF0000"/>
                </a:solidFill>
              </a:rPr>
              <a:t> </a:t>
            </a:r>
          </a:p>
          <a:p>
            <a:pPr eaLnBrk="1" hangingPunct="1"/>
            <a:r>
              <a:rPr lang="en-US" altLang="en-US" sz="2400">
                <a:solidFill>
                  <a:srgbClr val="FF0000"/>
                </a:solidFill>
              </a:rPr>
              <a:t>Gà mái miết </a:t>
            </a:r>
            <a:br>
              <a:rPr lang="en-US" altLang="en-US" sz="2400">
                <a:solidFill>
                  <a:srgbClr val="FF0000"/>
                </a:solidFill>
              </a:rPr>
            </a:br>
            <a:r>
              <a:rPr lang="en-US" altLang="en-US" sz="2400">
                <a:solidFill>
                  <a:srgbClr val="FF0000"/>
                </a:solidFill>
              </a:rPr>
              <a:t>Nhặt thóc vàng</a:t>
            </a:r>
            <a:br>
              <a:rPr lang="en-US" altLang="en-US" sz="2400">
                <a:solidFill>
                  <a:srgbClr val="FF0000"/>
                </a:solidFill>
              </a:rPr>
            </a:br>
            <a:r>
              <a:rPr lang="en-US" altLang="en-US" sz="2400">
                <a:solidFill>
                  <a:srgbClr val="FF0000"/>
                </a:solidFill>
              </a:rPr>
              <a:t>Cháu nhẹ nhàng</a:t>
            </a:r>
            <a:br>
              <a:rPr lang="en-US" altLang="en-US" sz="2400">
                <a:solidFill>
                  <a:srgbClr val="FF0000"/>
                </a:solidFill>
              </a:rPr>
            </a:br>
            <a:r>
              <a:rPr lang="en-US" altLang="en-US" sz="2400">
                <a:solidFill>
                  <a:srgbClr val="FF0000"/>
                </a:solidFill>
              </a:rPr>
              <a:t>Lùa vào mát</a:t>
            </a:r>
            <a:r>
              <a:rPr lang="en-US" altLang="en-US"/>
              <a:t> </a:t>
            </a:r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4491039" y="536576"/>
            <a:ext cx="3166251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4400" dirty="0" err="1">
                <a:solidFill>
                  <a:srgbClr val="FF0000"/>
                </a:solidFill>
              </a:rPr>
              <a:t>Thăm</a:t>
            </a:r>
            <a:r>
              <a:rPr lang="en-US" altLang="en-US" sz="4400" dirty="0">
                <a:solidFill>
                  <a:srgbClr val="FF0000"/>
                </a:solidFill>
              </a:rPr>
              <a:t> </a:t>
            </a:r>
            <a:r>
              <a:rPr lang="en-US" altLang="en-US" sz="4400" dirty="0" err="1">
                <a:solidFill>
                  <a:srgbClr val="FF0000"/>
                </a:solidFill>
              </a:rPr>
              <a:t>nhà</a:t>
            </a:r>
            <a:r>
              <a:rPr lang="en-US" altLang="en-US" sz="4400" dirty="0">
                <a:solidFill>
                  <a:srgbClr val="FF0000"/>
                </a:solidFill>
              </a:rPr>
              <a:t> </a:t>
            </a:r>
            <a:r>
              <a:rPr lang="en-US" altLang="en-US" sz="4400" dirty="0" err="1">
                <a:solidFill>
                  <a:srgbClr val="FF0000"/>
                </a:solidFill>
              </a:rPr>
              <a:t>bà</a:t>
            </a:r>
            <a:endParaRPr lang="en-US" altLang="en-US" sz="4400" dirty="0">
              <a:solidFill>
                <a:srgbClr val="FF0000"/>
              </a:solidFill>
            </a:endParaRPr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7443788" y="5680076"/>
            <a:ext cx="135485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>
                <a:solidFill>
                  <a:srgbClr val="FF0000"/>
                </a:solidFill>
              </a:rPr>
              <a:t>Như mao</a:t>
            </a:r>
          </a:p>
        </p:txBody>
      </p:sp>
      <p:pic>
        <p:nvPicPr>
          <p:cNvPr id="7" name="Picture 43" descr="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8664" y="6141741"/>
            <a:ext cx="838200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3" descr="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15" y="207318"/>
            <a:ext cx="838200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3" descr="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603" y="6204453"/>
            <a:ext cx="838200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3" descr="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0122" y="6171428"/>
            <a:ext cx="838200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3" descr="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8744" y="1066552"/>
            <a:ext cx="838200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3" descr="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7214" y="132557"/>
            <a:ext cx="838200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3" descr="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583" y="130922"/>
            <a:ext cx="838200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3" descr="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7670" y="5561012"/>
            <a:ext cx="838200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3" descr="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1689" y="3180213"/>
            <a:ext cx="838200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43" descr="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1029" y="1135671"/>
            <a:ext cx="838200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43" descr="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29" y="3142134"/>
            <a:ext cx="838200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3" descr="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9999" y="3051969"/>
            <a:ext cx="838200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43" descr="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8497" y="4756149"/>
            <a:ext cx="838200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732516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58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7" grpId="0"/>
      <p:bldP spid="35849" grpId="0"/>
      <p:bldP spid="308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doan 6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6" descr="x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040" y="-158163"/>
            <a:ext cx="12573000" cy="686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7" descr="loai hoa (8) copy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573419" y="1523559"/>
            <a:ext cx="2667000" cy="358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 descr="loai-hoa-(4).gif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197402" y="-192796"/>
            <a:ext cx="254158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 descr="loai-hoa.gif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2792" y="4617455"/>
            <a:ext cx="2747693" cy="2187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5" descr="loai-hoa-(4).gif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00800" y="-304800"/>
            <a:ext cx="254158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5" descr="loai-hoa-(4).gif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419600" y="-228600"/>
            <a:ext cx="254158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17" descr="nha-o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-609600" y="685800"/>
            <a:ext cx="4876800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Picture 19" descr="ga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040624" y="4921788"/>
            <a:ext cx="1600200" cy="136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8" name="Picture 21" descr="gadi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643509" y="4261629"/>
            <a:ext cx="1103313" cy="106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9" name="Picture 22" descr="gadi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402014" y="4956765"/>
            <a:ext cx="9906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0" name="Picture 23" descr="gadi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109723" y="4517821"/>
            <a:ext cx="709053" cy="683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1" name="Picture 24" descr="gadi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863475" y="4153719"/>
            <a:ext cx="829320" cy="798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2" name="Picture 25" descr="gadi"/>
          <p:cNvPicPr>
            <a:picLocks noChangeAspect="1" noChangeArrowheads="1" noCrop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488100" y="3719306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6" name="Picture 28" descr="hh"/>
          <p:cNvPicPr>
            <a:picLocks noChangeAspect="1" noChangeArrowheads="1" noCrop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1023188" y="312669"/>
            <a:ext cx="838200" cy="55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4" name="Picture 5" descr="loai-hoa-(4).gif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1524001" y="-152400"/>
            <a:ext cx="286861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15" name="Rectangle 31"/>
          <p:cNvSpPr>
            <a:spLocks noChangeArrowheads="1"/>
          </p:cNvSpPr>
          <p:nvPr/>
        </p:nvSpPr>
        <p:spPr bwMode="auto">
          <a:xfrm>
            <a:off x="6049376" y="1348375"/>
            <a:ext cx="2236787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Ðến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vắng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b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2081" name="Picture 33" descr="ga-me"/>
          <p:cNvPicPr>
            <a:picLocks noChangeAspect="1" noChangeArrowheads="1" noCrop="1"/>
          </p:cNvPicPr>
          <p:nvPr/>
        </p:nvPicPr>
        <p:blipFill>
          <a:blip r:embed="rId17">
            <a:lum bright="-6000" contrast="22000"/>
          </a:blip>
          <a:srcRect/>
          <a:stretch>
            <a:fillRect/>
          </a:stretch>
        </p:blipFill>
        <p:spPr bwMode="auto">
          <a:xfrm>
            <a:off x="3733800" y="3276601"/>
            <a:ext cx="16002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7" name="Picture 34" descr="gadi"/>
          <p:cNvPicPr>
            <a:picLocks noChangeAspect="1" noChangeArrowheads="1" noCrop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870304" y="4730649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8" descr="hh">
            <a:extLst>
              <a:ext uri="{FF2B5EF4-FFF2-40B4-BE49-F238E27FC236}">
                <a16:creationId xmlns:a16="http://schemas.microsoft.com/office/drawing/2014/main" id="{60BCBAA5-D040-43E7-87F6-D6273505272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913202" y="715168"/>
            <a:ext cx="515825" cy="55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3" descr="loai-hoa-(3).gif">
            <a:extLst>
              <a:ext uri="{FF2B5EF4-FFF2-40B4-BE49-F238E27FC236}">
                <a16:creationId xmlns:a16="http://schemas.microsoft.com/office/drawing/2014/main" id="{6F8D17CC-CBA5-42E0-A575-7C4B8CA91657}"/>
              </a:ext>
            </a:extLst>
          </p:cNvPr>
          <p:cNvPicPr>
            <a:picLocks noChangeAspect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11289289" y="5381293"/>
            <a:ext cx="114419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3" descr="loai-hoa-(3).gif">
            <a:extLst>
              <a:ext uri="{FF2B5EF4-FFF2-40B4-BE49-F238E27FC236}">
                <a16:creationId xmlns:a16="http://schemas.microsoft.com/office/drawing/2014/main" id="{96221B0A-1368-4445-BCC6-2D46BC28BAAE}"/>
              </a:ext>
            </a:extLst>
          </p:cNvPr>
          <p:cNvPicPr>
            <a:picLocks noChangeAspect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10204080" y="5433809"/>
            <a:ext cx="12287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gadi">
            <a:extLst>
              <a:ext uri="{FF2B5EF4-FFF2-40B4-BE49-F238E27FC236}">
                <a16:creationId xmlns:a16="http://schemas.microsoft.com/office/drawing/2014/main" id="{9A137462-F2D7-493A-9D61-32032AA9FAC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4484257" y="5003613"/>
            <a:ext cx="709053" cy="942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gadi">
            <a:extLst>
              <a:ext uri="{FF2B5EF4-FFF2-40B4-BE49-F238E27FC236}">
                <a16:creationId xmlns:a16="http://schemas.microsoft.com/office/drawing/2014/main" id="{6A46E8A4-A1CB-4210-B615-98566412793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8077314" y="4851630"/>
            <a:ext cx="825928" cy="1098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40" fill="hold"/>
                                        <p:tgtEl>
                                          <p:spTgt spid="20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0184 C -0.00816 -0.01156 -0.02014 -0.01965 -0.03334 -0.01965 C -0.04688 -0.01965 -0.05886 -0.01156 -0.06667 0.00184 C -0.05886 0.01479 -0.04688 0.02334 -0.03334 0.02334 C -0.02014 0.02334 -0.00816 0.01479 3.33333E-6 0.00184 Z " pathEditMode="relative" rAng="0" ptsTypes="fffff">
                                      <p:cBhvr>
                                        <p:cTn id="8" dur="2000" fill="hold"/>
                                        <p:tgtEl>
                                          <p:spTgt spid="2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0184 C -0.00816 -0.01156 -0.02014 -0.01965 -0.03334 -0.01965 C -0.04688 -0.01965 -0.05886 -0.01156 -0.06667 0.00184 C -0.05886 0.01479 -0.04688 0.02334 -0.03334 0.02334 C -0.02014 0.02334 -0.00816 0.01479 3.33333E-6 0.00184 Z " pathEditMode="relative" rAng="0" ptsTypes="fffff">
                                      <p:cBhvr>
                                        <p:cTn id="1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58"/>
                </p:tgtEl>
              </p:cMediaNode>
            </p:audi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0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20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anc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81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4" name="doan 3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4" descr="x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5" descr="loai hoa (5) copy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421285" y="1676400"/>
            <a:ext cx="2367732" cy="3948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13" descr="loai-hoa-(3).gif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883419" y="5444194"/>
            <a:ext cx="12287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9" descr="gadi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361552" y="5495241"/>
            <a:ext cx="1199735" cy="1155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10" descr="nha-o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-657605" y="427039"/>
            <a:ext cx="5086803" cy="398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5" descr="loai-hoa-(4).gif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524001" y="-381000"/>
            <a:ext cx="286861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Picture 5" descr="loai-hoa-(4).gif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8077200" y="0"/>
            <a:ext cx="284638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0" name="Picture 5" descr="loai-hoa-(4).gif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114800" y="1"/>
            <a:ext cx="2514600" cy="113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1" name="Picture 5" descr="loai-hoa-(4).gif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324601" y="-304800"/>
            <a:ext cx="286861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2" name="Picture 16" descr="gadi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161829" y="5382957"/>
            <a:ext cx="10271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3" name="Picture 17" descr="gadi"/>
          <p:cNvPicPr>
            <a:picLocks noChangeAspect="1" noChangeArrowheads="1" noCrop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379555" y="3896491"/>
            <a:ext cx="794674" cy="824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4" name="Picture 18" descr="gadi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911005" y="4579125"/>
            <a:ext cx="923838" cy="824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5" name="Picture 19" descr="gadi"/>
          <p:cNvPicPr>
            <a:picLocks noChangeAspect="1" noChangeArrowheads="1" noCrop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585853" y="4833823"/>
            <a:ext cx="866023" cy="1026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6" name="Picture 20" descr="gadi"/>
          <p:cNvPicPr>
            <a:picLocks noChangeAspect="1" noChangeArrowheads="1" noCrop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7767479" y="4098111"/>
            <a:ext cx="83820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7" name="Picture 21" descr="gadi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668248" y="4192589"/>
            <a:ext cx="807708" cy="897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9" name="Picture 23" descr="hh"/>
          <p:cNvPicPr>
            <a:picLocks noChangeAspect="1" noChangeArrowheads="1" noCrop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9474409" y="798114"/>
            <a:ext cx="597243" cy="392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9" name="Rectangle 24"/>
          <p:cNvSpPr>
            <a:spLocks noChangeArrowheads="1"/>
          </p:cNvSpPr>
          <p:nvPr/>
        </p:nvSpPr>
        <p:spPr bwMode="auto">
          <a:xfrm>
            <a:off x="5675386" y="1247774"/>
            <a:ext cx="2209799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ngắm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</a:p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</a:p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Bập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bập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bập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41" name="Picture 25" descr="ga-me"/>
          <p:cNvPicPr>
            <a:picLocks noChangeAspect="1" noChangeArrowheads="1" noCrop="1"/>
          </p:cNvPicPr>
          <p:nvPr/>
        </p:nvPicPr>
        <p:blipFill>
          <a:blip r:embed="rId18">
            <a:lum bright="-6000" contrast="22000"/>
          </a:blip>
          <a:srcRect/>
          <a:stretch>
            <a:fillRect/>
          </a:stretch>
        </p:blipFill>
        <p:spPr bwMode="auto">
          <a:xfrm>
            <a:off x="4662395" y="3841748"/>
            <a:ext cx="1752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1" name="Picture 26" descr="ga"/>
          <p:cNvPicPr>
            <a:picLocks noChangeAspect="1" noChangeArrowheads="1" noCrop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 flipH="1">
            <a:off x="2348051" y="4189414"/>
            <a:ext cx="1143000" cy="136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2" name="Picture 14" descr="loai-hoa.gif"/>
          <p:cNvPicPr>
            <a:picLocks noChangeAspect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-263537" y="5151842"/>
            <a:ext cx="2569416" cy="181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3" descr="loai-hoa-(3).gif">
            <a:extLst>
              <a:ext uri="{FF2B5EF4-FFF2-40B4-BE49-F238E27FC236}">
                <a16:creationId xmlns:a16="http://schemas.microsoft.com/office/drawing/2014/main" id="{E97BAAF3-25C8-44CB-8491-CD209B7DF3D0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698247" y="5486400"/>
            <a:ext cx="12287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8" descr="hh">
            <a:extLst>
              <a:ext uri="{FF2B5EF4-FFF2-40B4-BE49-F238E27FC236}">
                <a16:creationId xmlns:a16="http://schemas.microsoft.com/office/drawing/2014/main" id="{AC0CEFF9-0C5C-4CE9-9F5F-AC3225B9D6C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11023188" y="312669"/>
            <a:ext cx="838200" cy="55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8" descr="hh">
            <a:extLst>
              <a:ext uri="{FF2B5EF4-FFF2-40B4-BE49-F238E27FC236}">
                <a16:creationId xmlns:a16="http://schemas.microsoft.com/office/drawing/2014/main" id="{9C10A43E-E854-467B-B996-C68FC1271D9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5356881" y="807246"/>
            <a:ext cx="838200" cy="55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9" descr="gadi">
            <a:extLst>
              <a:ext uri="{FF2B5EF4-FFF2-40B4-BE49-F238E27FC236}">
                <a16:creationId xmlns:a16="http://schemas.microsoft.com/office/drawing/2014/main" id="{4EB52E50-6C8D-4615-A9B6-E4D87AD33F5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6427896" y="5151842"/>
            <a:ext cx="825928" cy="1098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90" fill="hold"/>
                                        <p:tgtEl>
                                          <p:spTgt spid="92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0184 C -0.00816 -0.01156 -0.02014 -0.01965 -0.03334 -0.01965 C -0.04688 -0.01965 -0.05886 -0.01156 -0.06667 0.00184 C -0.05886 0.01479 -0.04688 0.02334 -0.03334 0.02334 C -0.02014 0.02334 -0.00816 0.01479 3.33333E-6 0.00184 Z " pathEditMode="relative" rAng="0" ptsTypes="fffff">
                                      <p:cBhvr>
                                        <p:cTn id="8" dur="2000" fill="hold"/>
                                        <p:tgtEl>
                                          <p:spTgt spid="92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0184 C -0.00816 -0.01156 -0.02014 -0.01965 -0.03334 -0.01965 C -0.04688 -0.01965 -0.05886 -0.01156 -0.06667 0.00184 C -0.05886 0.01479 -0.04688 0.02334 -0.03334 0.02334 C -0.02014 0.02334 -0.00816 0.01479 3.33333E-6 0.00184 Z " pathEditMode="relative" rAng="0" ptsTypes="fffff">
                                      <p:cBhvr>
                                        <p:cTn id="1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0184 C -0.00816 -0.01156 -0.02014 -0.01965 -0.03334 -0.01965 C -0.04688 -0.01965 -0.05886 -0.01156 -0.06667 0.00184 C -0.05886 0.01479 -0.04688 0.02334 -0.03334 0.02334 C -0.02014 0.02334 -0.00816 0.01479 3.33333E-6 0.00184 Z " pathEditMode="relative" rAng="0" ptsTypes="fffff">
                                      <p:cBhvr>
                                        <p:cTn id="1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224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2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92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anc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41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7" name="doan 4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 descr="x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-188291"/>
            <a:ext cx="12380638" cy="6929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5" descr="loai hoa (8) copy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05002" y="1411588"/>
            <a:ext cx="2895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8" descr="gadi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flipH="1">
            <a:off x="3219372" y="5362631"/>
            <a:ext cx="794849" cy="765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10" descr="gadi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flipH="1">
            <a:off x="2271430" y="4953810"/>
            <a:ext cx="848496" cy="817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11" descr="gadi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flipH="1">
            <a:off x="3491339" y="4686019"/>
            <a:ext cx="659808" cy="63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4" name="Picture 12" descr="gadi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217192" y="4505459"/>
            <a:ext cx="723021" cy="69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5" name="Rectangle 14"/>
          <p:cNvSpPr>
            <a:spLocks noChangeArrowheads="1"/>
          </p:cNvSpPr>
          <p:nvPr/>
        </p:nvSpPr>
        <p:spPr bwMode="auto">
          <a:xfrm>
            <a:off x="1856929" y="1563629"/>
            <a:ext cx="229421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lật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đật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b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Xúm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Kêu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chiếp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chiếp</a:t>
            </a:r>
            <a:r>
              <a:rPr lang="en-US" b="1" dirty="0">
                <a:solidFill>
                  <a:srgbClr val="FF0000"/>
                </a:solidFill>
              </a:rPr>
              <a:t>!</a:t>
            </a:r>
          </a:p>
        </p:txBody>
      </p:sp>
      <p:pic>
        <p:nvPicPr>
          <p:cNvPr id="10255" name="Picture 15" descr="ga-me"/>
          <p:cNvPicPr>
            <a:picLocks noChangeAspect="1" noChangeArrowheads="1" noCrop="1"/>
          </p:cNvPicPr>
          <p:nvPr/>
        </p:nvPicPr>
        <p:blipFill>
          <a:blip r:embed="rId8">
            <a:lum bright="-6000" contrast="22000"/>
          </a:blip>
          <a:srcRect/>
          <a:stretch>
            <a:fillRect/>
          </a:stretch>
        </p:blipFill>
        <p:spPr bwMode="auto">
          <a:xfrm rot="2072886">
            <a:off x="7619992" y="4903645"/>
            <a:ext cx="2131552" cy="1858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7" name="Picture 16" descr="gadi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20639057" flipH="1">
            <a:off x="2375135" y="6070780"/>
            <a:ext cx="833930" cy="720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8" name="Picture 5" descr="loai-hoa-(4).gif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524001" y="0"/>
            <a:ext cx="286861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9" name="Picture 5" descr="loai-hoa-(4).gif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038601" y="0"/>
            <a:ext cx="286861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0" name="Picture 5" descr="loai-hoa-(4).gif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324601" y="0"/>
            <a:ext cx="286861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1" name="Picture 5" descr="loai-hoa-(4).gif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-55256" y="0"/>
            <a:ext cx="177958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2" name="Picture 25" descr="gadi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154343" y="5573965"/>
            <a:ext cx="921743" cy="1052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6" descr="ga">
            <a:extLst>
              <a:ext uri="{FF2B5EF4-FFF2-40B4-BE49-F238E27FC236}">
                <a16:creationId xmlns:a16="http://schemas.microsoft.com/office/drawing/2014/main" id="{EB925F1B-B8AB-4A23-AC1D-876F8EFF6AE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rot="20490301" flipH="1">
            <a:off x="1670195" y="3473958"/>
            <a:ext cx="1143000" cy="136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2" descr="gadi">
            <a:extLst>
              <a:ext uri="{FF2B5EF4-FFF2-40B4-BE49-F238E27FC236}">
                <a16:creationId xmlns:a16="http://schemas.microsoft.com/office/drawing/2014/main" id="{B45BB799-DE4A-4590-AEE0-F795B7B4DE7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844597" y="4180301"/>
            <a:ext cx="720804" cy="693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2" descr="gadi">
            <a:extLst>
              <a:ext uri="{FF2B5EF4-FFF2-40B4-BE49-F238E27FC236}">
                <a16:creationId xmlns:a16="http://schemas.microsoft.com/office/drawing/2014/main" id="{BF1BE693-C84B-4913-BB4D-4E70691C556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434496" y="4434402"/>
            <a:ext cx="921744" cy="886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729747d8za2kbusq">
            <a:extLst>
              <a:ext uri="{FF2B5EF4-FFF2-40B4-BE49-F238E27FC236}">
                <a16:creationId xmlns:a16="http://schemas.microsoft.com/office/drawing/2014/main" id="{501B1E0E-C3FE-4D52-ABAC-991F2E5A392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223" y="4948822"/>
            <a:ext cx="2480468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8" descr="hh">
            <a:extLst>
              <a:ext uri="{FF2B5EF4-FFF2-40B4-BE49-F238E27FC236}">
                <a16:creationId xmlns:a16="http://schemas.microsoft.com/office/drawing/2014/main" id="{B6646D28-D787-49CC-A24D-70DF9F7909B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272577" y="577937"/>
            <a:ext cx="838200" cy="55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8" descr="hh">
            <a:extLst>
              <a:ext uri="{FF2B5EF4-FFF2-40B4-BE49-F238E27FC236}">
                <a16:creationId xmlns:a16="http://schemas.microsoft.com/office/drawing/2014/main" id="{814D1BF9-BA5A-4450-BDF1-689D885C59B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958307" y="214613"/>
            <a:ext cx="838200" cy="55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8" descr="hh">
            <a:extLst>
              <a:ext uri="{FF2B5EF4-FFF2-40B4-BE49-F238E27FC236}">
                <a16:creationId xmlns:a16="http://schemas.microsoft.com/office/drawing/2014/main" id="{1494062D-BAA2-42FA-BCDA-818105BEE5E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0667999" y="853368"/>
            <a:ext cx="838200" cy="55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0">
            <a:extLst>
              <a:ext uri="{FF2B5EF4-FFF2-40B4-BE49-F238E27FC236}">
                <a16:creationId xmlns:a16="http://schemas.microsoft.com/office/drawing/2014/main" id="{6A4499CA-A44B-4C7C-B705-FEE018B395E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0774" y="3429000"/>
            <a:ext cx="4064350" cy="774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>
            <a:extLst>
              <a:ext uri="{FF2B5EF4-FFF2-40B4-BE49-F238E27FC236}">
                <a16:creationId xmlns:a16="http://schemas.microsoft.com/office/drawing/2014/main" id="{4514FE4E-AA02-4765-99BB-4C96F060F09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1299" y="4140296"/>
            <a:ext cx="3685612" cy="73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loai-hoa-(2).gif">
            <a:extLst>
              <a:ext uri="{FF2B5EF4-FFF2-40B4-BE49-F238E27FC236}">
                <a16:creationId xmlns:a16="http://schemas.microsoft.com/office/drawing/2014/main" id="{65AECF83-6F1B-48DD-8900-38BCBF39B6D4}"/>
              </a:ext>
            </a:extLst>
          </p:cNvPr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 flipH="1">
            <a:off x="8836759" y="-49683"/>
            <a:ext cx="3810000" cy="156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 descr="loai-hoa-(2).gif">
            <a:extLst>
              <a:ext uri="{FF2B5EF4-FFF2-40B4-BE49-F238E27FC236}">
                <a16:creationId xmlns:a16="http://schemas.microsoft.com/office/drawing/2014/main" id="{851526D5-0DE6-4287-8C6C-74A270183E5F}"/>
              </a:ext>
            </a:extLst>
          </p:cNvPr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 flipH="1">
            <a:off x="8656681" y="1338047"/>
            <a:ext cx="3810000" cy="156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90" fill="hold"/>
                                        <p:tgtEl>
                                          <p:spTgt spid="102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0184 C -0.00816 -0.01156 -0.02014 -0.01965 -0.03334 -0.01965 C -0.04688 -0.01965 -0.05886 -0.01156 -0.06667 0.00184 C -0.05886 0.01479 -0.04688 0.02334 -0.03334 0.02334 C -0.02014 0.02334 -0.00816 0.01479 3.33333E-6 0.00184 Z " pathEditMode="relative" rAng="0" ptsTypes="fffff">
                                      <p:cBhvr>
                                        <p:cTn id="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0184 C -0.00816 -0.01156 -0.02014 -0.01965 -0.03334 -0.01965 C -0.04688 -0.01965 -0.05886 -0.01156 -0.06667 0.00184 C -0.05886 0.01479 -0.04688 0.02334 -0.03334 0.02334 C -0.02014 0.02334 -0.00816 0.01479 3.33333E-6 0.00184 Z " pathEditMode="relative" rAng="0" ptsTypes="fffff">
                                      <p:cBhvr>
                                        <p:cTn id="1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0184 C -0.00816 -0.01156 -0.02014 -0.01965 -0.03334 -0.01965 C -0.04688 -0.01965 -0.05886 -0.01156 -0.06667 0.00184 C -0.05886 0.01479 -0.04688 0.02334 -0.03334 0.02334 C -0.02014 0.02334 -0.00816 0.01479 3.33333E-6 0.00184 Z " pathEditMode="relative" rAng="0" ptsTypes="fffff">
                                      <p:cBhvr>
                                        <p:cTn id="1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47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2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anc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55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9" name="doan 2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6248400" y="1219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 descr="x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15706" y="-9158"/>
            <a:ext cx="12269456" cy="6901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8" descr="ga-me"/>
          <p:cNvPicPr>
            <a:picLocks noChangeAspect="1" noChangeArrowheads="1" noCrop="1"/>
          </p:cNvPicPr>
          <p:nvPr/>
        </p:nvPicPr>
        <p:blipFill>
          <a:blip r:embed="rId6">
            <a:lum bright="-6000" contrast="22000"/>
          </a:blip>
          <a:srcRect/>
          <a:stretch>
            <a:fillRect/>
          </a:stretch>
        </p:blipFill>
        <p:spPr bwMode="auto">
          <a:xfrm>
            <a:off x="5642994" y="4495800"/>
            <a:ext cx="22860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9" descr="gadi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flipH="1">
            <a:off x="3952842" y="4749243"/>
            <a:ext cx="965904" cy="1029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5" name="Rectangle 10"/>
          <p:cNvSpPr>
            <a:spLocks noChangeArrowheads="1"/>
          </p:cNvSpPr>
          <p:nvPr/>
        </p:nvSpPr>
        <p:spPr bwMode="auto">
          <a:xfrm>
            <a:off x="4284250" y="1723073"/>
            <a:ext cx="196415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mái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miết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Nhặt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thóc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nhàng</a:t>
            </a:r>
            <a:b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Lùa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br>
              <a:rPr lang="en-US" b="1" dirty="0">
                <a:solidFill>
                  <a:srgbClr val="FF0000"/>
                </a:solidFill>
              </a:rPr>
            </a:b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7176" name="Picture 11" descr="gadi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flipH="1">
            <a:off x="4397769" y="5566076"/>
            <a:ext cx="1042866" cy="1230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Picture 12" descr="gadi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flipH="1">
            <a:off x="3488754" y="4275530"/>
            <a:ext cx="903860" cy="73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8" name="Picture 13" descr="gadi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flipH="1">
            <a:off x="2820932" y="5635731"/>
            <a:ext cx="1100833" cy="1069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9" name="Picture 5" descr="loai-hoa-(4).gif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524001" y="0"/>
            <a:ext cx="286861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1" name="Picture 5" descr="loai hoa (8) copy.pn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020069" y="1438569"/>
            <a:ext cx="28956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82" name="Freeform 20"/>
          <p:cNvSpPr>
            <a:spLocks/>
          </p:cNvSpPr>
          <p:nvPr/>
        </p:nvSpPr>
        <p:spPr bwMode="auto">
          <a:xfrm>
            <a:off x="6186658" y="6682861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3" name="Freeform 21"/>
          <p:cNvSpPr>
            <a:spLocks/>
          </p:cNvSpPr>
          <p:nvPr/>
        </p:nvSpPr>
        <p:spPr bwMode="auto">
          <a:xfrm>
            <a:off x="7734300" y="5419783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4" name="Freeform 22"/>
          <p:cNvSpPr>
            <a:spLocks/>
          </p:cNvSpPr>
          <p:nvPr/>
        </p:nvSpPr>
        <p:spPr bwMode="auto">
          <a:xfrm>
            <a:off x="5321780" y="6274299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5" name="Freeform 23"/>
          <p:cNvSpPr>
            <a:spLocks/>
          </p:cNvSpPr>
          <p:nvPr/>
        </p:nvSpPr>
        <p:spPr bwMode="auto">
          <a:xfrm>
            <a:off x="6756135" y="6485279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6" name="Freeform 24"/>
          <p:cNvSpPr>
            <a:spLocks/>
          </p:cNvSpPr>
          <p:nvPr/>
        </p:nvSpPr>
        <p:spPr bwMode="auto">
          <a:xfrm>
            <a:off x="7954756" y="6491741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7" name="Freeform 25"/>
          <p:cNvSpPr>
            <a:spLocks/>
          </p:cNvSpPr>
          <p:nvPr/>
        </p:nvSpPr>
        <p:spPr bwMode="auto">
          <a:xfrm rot="6106099">
            <a:off x="6301366" y="6438899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8" name="Freeform 26"/>
          <p:cNvSpPr>
            <a:spLocks/>
          </p:cNvSpPr>
          <p:nvPr/>
        </p:nvSpPr>
        <p:spPr bwMode="auto">
          <a:xfrm rot="6106099">
            <a:off x="6482074" y="6627560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9" name="Freeform 27"/>
          <p:cNvSpPr>
            <a:spLocks/>
          </p:cNvSpPr>
          <p:nvPr/>
        </p:nvSpPr>
        <p:spPr bwMode="auto">
          <a:xfrm rot="6106099">
            <a:off x="5606379" y="6236834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90" name="Freeform 28"/>
          <p:cNvSpPr>
            <a:spLocks/>
          </p:cNvSpPr>
          <p:nvPr/>
        </p:nvSpPr>
        <p:spPr bwMode="auto">
          <a:xfrm rot="6106099">
            <a:off x="5767008" y="6581660"/>
            <a:ext cx="93663" cy="1905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91" name="Freeform 29"/>
          <p:cNvSpPr>
            <a:spLocks/>
          </p:cNvSpPr>
          <p:nvPr/>
        </p:nvSpPr>
        <p:spPr bwMode="auto">
          <a:xfrm rot="6106099">
            <a:off x="5062275" y="6566929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92" name="Freeform 30"/>
          <p:cNvSpPr>
            <a:spLocks/>
          </p:cNvSpPr>
          <p:nvPr/>
        </p:nvSpPr>
        <p:spPr bwMode="auto">
          <a:xfrm rot="6106099">
            <a:off x="5723041" y="6470304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93" name="Freeform 31"/>
          <p:cNvSpPr>
            <a:spLocks/>
          </p:cNvSpPr>
          <p:nvPr/>
        </p:nvSpPr>
        <p:spPr bwMode="auto">
          <a:xfrm rot="6106099">
            <a:off x="7412062" y="6659802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94" name="Freeform 32"/>
          <p:cNvSpPr>
            <a:spLocks/>
          </p:cNvSpPr>
          <p:nvPr/>
        </p:nvSpPr>
        <p:spPr bwMode="auto">
          <a:xfrm rot="6106099">
            <a:off x="7264349" y="6515100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95" name="Freeform 33"/>
          <p:cNvSpPr>
            <a:spLocks/>
          </p:cNvSpPr>
          <p:nvPr/>
        </p:nvSpPr>
        <p:spPr bwMode="auto">
          <a:xfrm rot="6106099">
            <a:off x="7584799" y="6570960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96" name="Freeform 34"/>
          <p:cNvSpPr>
            <a:spLocks/>
          </p:cNvSpPr>
          <p:nvPr/>
        </p:nvSpPr>
        <p:spPr bwMode="auto">
          <a:xfrm rot="6106099">
            <a:off x="7510786" y="6128466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97" name="Freeform 35"/>
          <p:cNvSpPr>
            <a:spLocks/>
          </p:cNvSpPr>
          <p:nvPr/>
        </p:nvSpPr>
        <p:spPr bwMode="auto">
          <a:xfrm rot="6106099">
            <a:off x="7734300" y="6393196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98" name="Freeform 36"/>
          <p:cNvSpPr>
            <a:spLocks/>
          </p:cNvSpPr>
          <p:nvPr/>
        </p:nvSpPr>
        <p:spPr bwMode="auto">
          <a:xfrm rot="6106099">
            <a:off x="7459658" y="6230824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99" name="Freeform 37"/>
          <p:cNvSpPr>
            <a:spLocks/>
          </p:cNvSpPr>
          <p:nvPr/>
        </p:nvSpPr>
        <p:spPr bwMode="auto">
          <a:xfrm rot="6106099">
            <a:off x="7421822" y="6467372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00" name="Freeform 38"/>
          <p:cNvSpPr>
            <a:spLocks/>
          </p:cNvSpPr>
          <p:nvPr/>
        </p:nvSpPr>
        <p:spPr bwMode="auto">
          <a:xfrm rot="6106099">
            <a:off x="6000356" y="6378434"/>
            <a:ext cx="86805" cy="127837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01" name="Freeform 39"/>
          <p:cNvSpPr>
            <a:spLocks/>
          </p:cNvSpPr>
          <p:nvPr/>
        </p:nvSpPr>
        <p:spPr bwMode="auto">
          <a:xfrm rot="6106099">
            <a:off x="5517118" y="6567940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02" name="Freeform 40"/>
          <p:cNvSpPr>
            <a:spLocks/>
          </p:cNvSpPr>
          <p:nvPr/>
        </p:nvSpPr>
        <p:spPr bwMode="auto">
          <a:xfrm rot="6106099" flipH="1" flipV="1">
            <a:off x="6925969" y="6647162"/>
            <a:ext cx="155695" cy="13584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03" name="Freeform 41"/>
          <p:cNvSpPr>
            <a:spLocks/>
          </p:cNvSpPr>
          <p:nvPr/>
        </p:nvSpPr>
        <p:spPr bwMode="auto">
          <a:xfrm rot="6106099">
            <a:off x="8001464" y="6280391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04" name="Freeform 42"/>
          <p:cNvSpPr>
            <a:spLocks/>
          </p:cNvSpPr>
          <p:nvPr/>
        </p:nvSpPr>
        <p:spPr bwMode="auto">
          <a:xfrm rot="6106099" flipV="1">
            <a:off x="6528054" y="6523015"/>
            <a:ext cx="114422" cy="59603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05" name="Freeform 43"/>
          <p:cNvSpPr>
            <a:spLocks/>
          </p:cNvSpPr>
          <p:nvPr/>
        </p:nvSpPr>
        <p:spPr bwMode="auto">
          <a:xfrm rot="6106099">
            <a:off x="5304954" y="6499210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06" name="Freeform 44"/>
          <p:cNvSpPr>
            <a:spLocks/>
          </p:cNvSpPr>
          <p:nvPr/>
        </p:nvSpPr>
        <p:spPr bwMode="auto">
          <a:xfrm rot="6106099">
            <a:off x="7944747" y="5805974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07" name="Freeform 45"/>
          <p:cNvSpPr>
            <a:spLocks/>
          </p:cNvSpPr>
          <p:nvPr/>
        </p:nvSpPr>
        <p:spPr bwMode="auto">
          <a:xfrm rot="6106099">
            <a:off x="7823968" y="5589165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08" name="Freeform 46"/>
          <p:cNvSpPr>
            <a:spLocks/>
          </p:cNvSpPr>
          <p:nvPr/>
        </p:nvSpPr>
        <p:spPr bwMode="auto">
          <a:xfrm rot="6106099">
            <a:off x="7780009" y="6448449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09" name="Freeform 47"/>
          <p:cNvSpPr>
            <a:spLocks/>
          </p:cNvSpPr>
          <p:nvPr/>
        </p:nvSpPr>
        <p:spPr bwMode="auto">
          <a:xfrm rot="6106099">
            <a:off x="8083437" y="6220456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10" name="Freeform 48"/>
          <p:cNvSpPr>
            <a:spLocks/>
          </p:cNvSpPr>
          <p:nvPr/>
        </p:nvSpPr>
        <p:spPr bwMode="auto">
          <a:xfrm rot="6106099">
            <a:off x="7757536" y="6508682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11" name="Freeform 49"/>
          <p:cNvSpPr>
            <a:spLocks/>
          </p:cNvSpPr>
          <p:nvPr/>
        </p:nvSpPr>
        <p:spPr bwMode="auto">
          <a:xfrm rot="6106099">
            <a:off x="6107943" y="6591546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12" name="Freeform 50"/>
          <p:cNvSpPr>
            <a:spLocks/>
          </p:cNvSpPr>
          <p:nvPr/>
        </p:nvSpPr>
        <p:spPr bwMode="auto">
          <a:xfrm rot="6106099">
            <a:off x="8007914" y="6075625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13" name="Freeform 51"/>
          <p:cNvSpPr>
            <a:spLocks/>
          </p:cNvSpPr>
          <p:nvPr/>
        </p:nvSpPr>
        <p:spPr bwMode="auto">
          <a:xfrm rot="6106099" flipV="1">
            <a:off x="7208305" y="6369439"/>
            <a:ext cx="136018" cy="143221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14" name="Freeform 52"/>
          <p:cNvSpPr>
            <a:spLocks/>
          </p:cNvSpPr>
          <p:nvPr/>
        </p:nvSpPr>
        <p:spPr bwMode="auto">
          <a:xfrm rot="6106099">
            <a:off x="7534038" y="6325125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15" name="Freeform 53"/>
          <p:cNvSpPr>
            <a:spLocks/>
          </p:cNvSpPr>
          <p:nvPr/>
        </p:nvSpPr>
        <p:spPr bwMode="auto">
          <a:xfrm rot="6106099">
            <a:off x="7843813" y="6117997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7216" name="Picture 54" descr="gadi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64354" flipH="1">
            <a:off x="7937582" y="4683009"/>
            <a:ext cx="967952" cy="666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17" name="Picture 55" descr="gadi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flipH="1">
            <a:off x="5572937" y="4139247"/>
            <a:ext cx="738150" cy="88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5" descr="loai-hoa-(4).gif">
            <a:extLst>
              <a:ext uri="{FF2B5EF4-FFF2-40B4-BE49-F238E27FC236}">
                <a16:creationId xmlns:a16="http://schemas.microsoft.com/office/drawing/2014/main" id="{6876DD36-5457-495A-A421-F3950FF369A2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773758" y="0"/>
            <a:ext cx="286861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5" descr="loai-hoa-(4).gif">
            <a:extLst>
              <a:ext uri="{FF2B5EF4-FFF2-40B4-BE49-F238E27FC236}">
                <a16:creationId xmlns:a16="http://schemas.microsoft.com/office/drawing/2014/main" id="{5BFA0F99-8C19-4C8C-9EDF-AAA9E91DC8CC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12608" y="-9158"/>
            <a:ext cx="286861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 descr="loai-hoa-(4).gif">
            <a:extLst>
              <a:ext uri="{FF2B5EF4-FFF2-40B4-BE49-F238E27FC236}">
                <a16:creationId xmlns:a16="http://schemas.microsoft.com/office/drawing/2014/main" id="{0ADEC587-1580-4EB9-9434-72C3D4A1567A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-28201" y="-9012"/>
            <a:ext cx="286861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reeform 22">
            <a:extLst>
              <a:ext uri="{FF2B5EF4-FFF2-40B4-BE49-F238E27FC236}">
                <a16:creationId xmlns:a16="http://schemas.microsoft.com/office/drawing/2014/main" id="{380B1667-D92C-4A73-9F5F-EF4BDC93E187}"/>
              </a:ext>
            </a:extLst>
          </p:cNvPr>
          <p:cNvSpPr>
            <a:spLocks/>
          </p:cNvSpPr>
          <p:nvPr/>
        </p:nvSpPr>
        <p:spPr bwMode="auto">
          <a:xfrm flipH="1" flipV="1">
            <a:off x="7339879" y="6566279"/>
            <a:ext cx="126638" cy="52841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7" name="Picture 13" descr="gadi">
            <a:extLst>
              <a:ext uri="{FF2B5EF4-FFF2-40B4-BE49-F238E27FC236}">
                <a16:creationId xmlns:a16="http://schemas.microsoft.com/office/drawing/2014/main" id="{745FE627-E720-4928-93BE-31640A797B6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flipH="1">
            <a:off x="6895379" y="4208165"/>
            <a:ext cx="906318" cy="88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3" descr="gadi">
            <a:extLst>
              <a:ext uri="{FF2B5EF4-FFF2-40B4-BE49-F238E27FC236}">
                <a16:creationId xmlns:a16="http://schemas.microsoft.com/office/drawing/2014/main" id="{B381299D-C1BF-45BB-AD74-ECD46688085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flipH="1">
            <a:off x="8135145" y="5029922"/>
            <a:ext cx="937802" cy="911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9" descr="729747d8za2kbusq">
            <a:extLst>
              <a:ext uri="{FF2B5EF4-FFF2-40B4-BE49-F238E27FC236}">
                <a16:creationId xmlns:a16="http://schemas.microsoft.com/office/drawing/2014/main" id="{2D4F5A7F-AC4A-4EEA-8370-A8DF09FCE3A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" y="5413513"/>
            <a:ext cx="1964151" cy="1508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69182D0D-E397-4EC8-ABE5-1AEA1059605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4666" y="-423080"/>
            <a:ext cx="5205463" cy="8747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28" descr="hh">
            <a:extLst>
              <a:ext uri="{FF2B5EF4-FFF2-40B4-BE49-F238E27FC236}">
                <a16:creationId xmlns:a16="http://schemas.microsoft.com/office/drawing/2014/main" id="{04E1DA6B-E9C8-4F74-82EA-326D32B82A2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1362810" y="3296737"/>
            <a:ext cx="838200" cy="55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" name="Picture 28" descr="hh">
            <a:extLst>
              <a:ext uri="{FF2B5EF4-FFF2-40B4-BE49-F238E27FC236}">
                <a16:creationId xmlns:a16="http://schemas.microsoft.com/office/drawing/2014/main" id="{DD551152-E523-4566-B4D0-28B9A38F863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9544568" y="2649175"/>
            <a:ext cx="838200" cy="55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">
            <a:extLst>
              <a:ext uri="{FF2B5EF4-FFF2-40B4-BE49-F238E27FC236}">
                <a16:creationId xmlns:a16="http://schemas.microsoft.com/office/drawing/2014/main" id="{640234E6-2C0F-481F-95A5-BE92CFAA786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95" y="193038"/>
            <a:ext cx="3465927" cy="73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id="{B544B262-4E88-47A9-A218-8B193C03C61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4446" y="866465"/>
            <a:ext cx="3906671" cy="73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80" fill="hold"/>
                                        <p:tgtEl>
                                          <p:spTgt spid="819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0184 C -0.00816 -0.01156 -0.02014 -0.01965 -0.03334 -0.01965 C -0.04688 -0.01965 -0.05886 -0.01156 -0.06667 0.00184 C -0.05886 0.01479 -0.04688 0.02334 -0.03334 0.02334 C -0.02014 0.02334 -0.00816 0.01479 3.33333E-6 0.00184 Z " pathEditMode="relative" rAng="0" ptsTypes="fffff">
                                      <p:cBhvr>
                                        <p:cTn id="8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0184 C -0.00816 -0.01156 -0.02014 -0.01965 -0.03334 -0.01965 C -0.04688 -0.01965 -0.05886 -0.01156 -0.06667 0.00184 C -0.05886 0.01479 -0.04688 0.02334 -0.03334 0.02334 C -0.02014 0.02334 -0.00816 0.01479 3.33333E-6 0.00184 Z " pathEditMode="relative" rAng="0" ptsTypes="fffff">
                                      <p:cBhvr>
                                        <p:cTn id="10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199"/>
                </p:tgtEl>
              </p:cMediaNode>
            </p:audi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2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anc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00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0,615582300,C:\Documents and Settings\PhongLan\Desktop\Giao an E-Learning Phan biet hinh tron hinh vuong\PHÂN BIỆT HÌNH TRÒN, VUÔNG, TAM GIÁC, CHỮ NHẬT  da sua\Media.ppcx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</TotalTime>
  <Words>239</Words>
  <Application>Microsoft Office PowerPoint</Application>
  <PresentationFormat>Widescreen</PresentationFormat>
  <Paragraphs>36</Paragraphs>
  <Slides>16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Nguyễn Tiến Minh</cp:lastModifiedBy>
  <cp:revision>36</cp:revision>
  <dcterms:created xsi:type="dcterms:W3CDTF">2015-10-10T13:37:36Z</dcterms:created>
  <dcterms:modified xsi:type="dcterms:W3CDTF">2025-10-07T16:03:22Z</dcterms:modified>
</cp:coreProperties>
</file>