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9ACA9-E1E5-42CF-9ED1-A85A19D2259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9ACA9-E1E5-42CF-9ED1-A85A19D2259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9ACA9-E1E5-42CF-9ED1-A85A19D2259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5993F84-FCC5-402B-8374-96E666C15EFE}"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9ACA9-E1E5-42CF-9ED1-A85A19D2259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9ACA9-E1E5-42CF-9ED1-A85A19D2259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A9ACA9-E1E5-42CF-9ED1-A85A19D2259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9ACA9-E1E5-42CF-9ED1-A85A19D2259D}"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A9ACA9-E1E5-42CF-9ED1-A85A19D2259D}"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9ACA9-E1E5-42CF-9ED1-A85A19D2259D}" type="datetimeFigureOut">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9ACA9-E1E5-42CF-9ED1-A85A19D2259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9ACA9-E1E5-42CF-9ED1-A85A19D2259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1B516-626C-4669-99C2-11803733C6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9ACA9-E1E5-42CF-9ED1-A85A19D2259D}" type="datetimeFigureOut">
              <a:rPr lang="en-US" smtClean="0"/>
              <a:t>8/18/2021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1B516-626C-4669-99C2-11803733C6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slideLayout" Target="../slideLayouts/slideLayout6.xml"/><Relationship Id="rId1" Type="http://schemas.openxmlformats.org/officeDocument/2006/relationships/audio" Target="file:///G:\nh&#7841;c%20c&#225;c%20ch&#7911;%20&#273;i&#7875;m\Ca-nha-thuong-nhau.mp3" TargetMode="External"/><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gif"/><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gif"/><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12.xml"/><Relationship Id="rId1" Type="http://schemas.openxmlformats.org/officeDocument/2006/relationships/audio" Target="file:///E:\hinh%20me\c&#7843;%20nh&#224;%20th&#432;&#417;ng%20nhau.mp3" TargetMode="External"/><Relationship Id="rId6" Type="http://schemas.openxmlformats.org/officeDocument/2006/relationships/image" Target="../media/image9.png"/><Relationship Id="rId5" Type="http://schemas.openxmlformats.org/officeDocument/2006/relationships/image" Target="../media/image28.gif"/><Relationship Id="rId4" Type="http://schemas.openxmlformats.org/officeDocument/2006/relationships/image" Target="../media/image30.gif"/></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12.xml"/><Relationship Id="rId1" Type="http://schemas.openxmlformats.org/officeDocument/2006/relationships/audio" Target="file:///E:\hinh%20me\kh&#250;c%20h&#225;t%20ru%20nh&#7919;ng%20ng&#432;&#7901;i%20m&#7865;%20tr&#7867;.mp3" TargetMode="External"/><Relationship Id="rId6" Type="http://schemas.openxmlformats.org/officeDocument/2006/relationships/image" Target="../media/image9.png"/><Relationship Id="rId5" Type="http://schemas.openxmlformats.org/officeDocument/2006/relationships/image" Target="../media/image28.gif"/><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1.gif"/><Relationship Id="rId7" Type="http://schemas.openxmlformats.org/officeDocument/2006/relationships/image" Target="../media/image35.gif"/><Relationship Id="rId2" Type="http://schemas.openxmlformats.org/officeDocument/2006/relationships/slideLayout" Target="../slideLayouts/slideLayout1.xml"/><Relationship Id="rId1" Type="http://schemas.openxmlformats.org/officeDocument/2006/relationships/audio" Target="file:///E:\hinh%20me\b&#224;n%20tay%20m&#7865;.mp3" TargetMode="Externa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audio" Target="file:///G:\nh&#7841;c%20c&#225;c%20ch&#7911;%20&#273;i&#7875;m\ganh%20ganh%20gong%20gong.wav" TargetMode="External"/><Relationship Id="rId5" Type="http://schemas.openxmlformats.org/officeDocument/2006/relationships/image" Target="../media/image9.png"/><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audio" Target="file:///G:\nh&#7841;c%20c&#225;c%20ch&#7911;%20&#273;i&#7875;m\Me-Yeu-Con.mp3"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12.png"/><Relationship Id="rId2" Type="http://schemas.openxmlformats.org/officeDocument/2006/relationships/audio" Target="file:///E:\hinh%20me\b&#224;n%20tay%20m&#7865;.mp3" TargetMode="External"/><Relationship Id="rId1" Type="http://schemas.openxmlformats.org/officeDocument/2006/relationships/video" Target="file:///E:\Gi&#225;o%20&#225;n%20L&#234;%20Th&#7883;%20Thanh%20Nga\Nh&#7841;c%20,%20h&#236;nh%20&#7843;nh\B&#233;%20l&#224;m%20n&#7897;i%20tr&#7907;.AVI" TargetMode="Externa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4.wav"/><Relationship Id="rId1" Type="http://schemas.openxmlformats.org/officeDocument/2006/relationships/slideLayout" Target="../slideLayouts/slideLayout12.xml"/><Relationship Id="rId5" Type="http://schemas.openxmlformats.org/officeDocument/2006/relationships/image" Target="../media/image11.gif"/><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13.wmf"/></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E:\Gi&#225;o%20&#225;n%20L&#234;%20Th&#7883;%20Thanh%20Nga\Nh&#7841;c%20,%20h&#236;nh%20&#7843;nh\Khuc-Hat-Ru-Cua-Nguoi-Me-Tre.mp3" TargetMode="External"/><Relationship Id="rId6" Type="http://schemas.openxmlformats.org/officeDocument/2006/relationships/image" Target="../media/image9.png"/><Relationship Id="rId5" Type="http://schemas.openxmlformats.org/officeDocument/2006/relationships/image" Target="../media/image10.gif"/><Relationship Id="rId4" Type="http://schemas.openxmlformats.org/officeDocument/2006/relationships/image" Target="../media/image11.gif"/></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6.xml"/><Relationship Id="rId1" Type="http://schemas.openxmlformats.org/officeDocument/2006/relationships/audio" Target="file:///G:\nh&#7841;c%20c&#225;c%20ch&#7911;%20&#273;i&#7875;m\ganh%20ganh%20gong%20gong.wav" TargetMode="External"/><Relationship Id="rId5" Type="http://schemas.openxmlformats.org/officeDocument/2006/relationships/image" Target="../media/image9.png"/><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3" Type="http://schemas.openxmlformats.org/officeDocument/2006/relationships/image" Target="../media/image54.gif"/><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audio" Target="file:///G:\nh&#7841;c%20c&#225;c%20ch&#7911;%20&#273;i&#7875;m\Long-Me.mp3" TargetMode="External"/><Relationship Id="rId6" Type="http://schemas.openxmlformats.org/officeDocument/2006/relationships/image" Target="../media/image29.gif"/><Relationship Id="rId5" Type="http://schemas.openxmlformats.org/officeDocument/2006/relationships/image" Target="../media/image55.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descr="Bouquet"/>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0297" name="WordArt 9"/>
          <p:cNvSpPr>
            <a:spLocks noChangeArrowheads="1" noChangeShapeType="1" noTextEdit="1"/>
          </p:cNvSpPr>
          <p:nvPr/>
        </p:nvSpPr>
        <p:spPr bwMode="auto">
          <a:xfrm>
            <a:off x="1814512" y="3055154"/>
            <a:ext cx="5562600" cy="1352550"/>
          </a:xfrm>
          <a:prstGeom prst="rect">
            <a:avLst/>
          </a:prstGeom>
        </p:spPr>
        <p:txBody>
          <a:bodyPr wrap="none" fromWordArt="1">
            <a:prstTxWarp prst="textCanDown">
              <a:avLst>
                <a:gd name="adj" fmla="val 14287"/>
              </a:avLst>
            </a:prstTxWarp>
          </a:bodyPr>
          <a:lstStyle/>
          <a:p>
            <a:pPr algn="ctr"/>
            <a:r>
              <a:rPr lang="en-US"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Mẹ</a:t>
            </a: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của</a:t>
            </a: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bé</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140298" name="Text Box 10"/>
          <p:cNvSpPr txBox="1">
            <a:spLocks noChangeArrowheads="1"/>
          </p:cNvSpPr>
          <p:nvPr/>
        </p:nvSpPr>
        <p:spPr bwMode="auto">
          <a:xfrm>
            <a:off x="3595688" y="2628113"/>
            <a:ext cx="3200400" cy="641350"/>
          </a:xfrm>
          <a:prstGeom prst="rect">
            <a:avLst/>
          </a:prstGeom>
          <a:noFill/>
          <a:ln w="9525">
            <a:noFill/>
            <a:miter lim="800000"/>
            <a:headEnd/>
            <a:tailEnd/>
          </a:ln>
          <a:effectLst/>
        </p:spPr>
        <p:txBody>
          <a:bodyPr>
            <a:spAutoFit/>
          </a:bodyPr>
          <a:lstStyle/>
          <a:p>
            <a:pPr>
              <a:spcBef>
                <a:spcPct val="50000"/>
              </a:spcBef>
            </a:pPr>
            <a:r>
              <a:rPr lang="en-US" sz="3600" b="1" dirty="0" err="1">
                <a:solidFill>
                  <a:srgbClr val="0000FF"/>
                </a:solidFill>
                <a:latin typeface="Times New Roman" pitchFamily="18" charset="0"/>
              </a:rPr>
              <a:t>Đề</a:t>
            </a:r>
            <a:r>
              <a:rPr lang="en-US" sz="3600" b="1" dirty="0">
                <a:solidFill>
                  <a:srgbClr val="0000FF"/>
                </a:solidFill>
                <a:latin typeface="Times New Roman" pitchFamily="18" charset="0"/>
              </a:rPr>
              <a:t> </a:t>
            </a:r>
            <a:r>
              <a:rPr lang="en-US" sz="3600" b="1" dirty="0" err="1" smtClean="0">
                <a:solidFill>
                  <a:srgbClr val="0000FF"/>
                </a:solidFill>
                <a:latin typeface="Times New Roman" pitchFamily="18" charset="0"/>
              </a:rPr>
              <a:t>tài</a:t>
            </a:r>
            <a:endParaRPr lang="en-US" sz="3600" b="1" dirty="0">
              <a:solidFill>
                <a:srgbClr val="0000FF"/>
              </a:solidFill>
              <a:latin typeface="Times New Roman" pitchFamily="18" charset="0"/>
            </a:endParaRPr>
          </a:p>
        </p:txBody>
      </p:sp>
      <p:sp>
        <p:nvSpPr>
          <p:cNvPr id="140301" name="Line 13"/>
          <p:cNvSpPr>
            <a:spLocks noChangeShapeType="1"/>
          </p:cNvSpPr>
          <p:nvPr/>
        </p:nvSpPr>
        <p:spPr bwMode="auto">
          <a:xfrm flipV="1">
            <a:off x="1752600" y="990600"/>
            <a:ext cx="0" cy="76200"/>
          </a:xfrm>
          <a:prstGeom prst="line">
            <a:avLst/>
          </a:prstGeom>
          <a:noFill/>
          <a:ln w="9525">
            <a:solidFill>
              <a:schemeClr val="tx1"/>
            </a:solidFill>
            <a:round/>
            <a:headEnd/>
            <a:tailEnd/>
          </a:ln>
          <a:effectLst/>
        </p:spPr>
        <p:txBody>
          <a:bodyPr/>
          <a:lstStyle/>
          <a:p>
            <a:endParaRPr lang="en-US"/>
          </a:p>
        </p:txBody>
      </p:sp>
      <p:pic>
        <p:nvPicPr>
          <p:cNvPr id="140306" name="Picture 18" descr="blumen-pflanzen051"/>
          <p:cNvPicPr>
            <a:picLocks noChangeAspect="1" noChangeArrowheads="1" noCrop="1"/>
          </p:cNvPicPr>
          <p:nvPr/>
        </p:nvPicPr>
        <p:blipFill>
          <a:blip r:embed="rId4"/>
          <a:srcRect/>
          <a:stretch>
            <a:fillRect/>
          </a:stretch>
        </p:blipFill>
        <p:spPr bwMode="auto">
          <a:xfrm>
            <a:off x="0" y="3352800"/>
            <a:ext cx="990600" cy="1085850"/>
          </a:xfrm>
          <a:prstGeom prst="rect">
            <a:avLst/>
          </a:prstGeom>
          <a:noFill/>
        </p:spPr>
      </p:pic>
      <p:pic>
        <p:nvPicPr>
          <p:cNvPr id="140307" name="Picture 19" descr="blumen-pflanzen051"/>
          <p:cNvPicPr>
            <a:picLocks noChangeAspect="1" noChangeArrowheads="1" noCrop="1"/>
          </p:cNvPicPr>
          <p:nvPr/>
        </p:nvPicPr>
        <p:blipFill>
          <a:blip r:embed="rId4"/>
          <a:srcRect/>
          <a:stretch>
            <a:fillRect/>
          </a:stretch>
        </p:blipFill>
        <p:spPr bwMode="auto">
          <a:xfrm>
            <a:off x="1828800" y="5772150"/>
            <a:ext cx="990600" cy="1085850"/>
          </a:xfrm>
          <a:prstGeom prst="rect">
            <a:avLst/>
          </a:prstGeom>
          <a:noFill/>
        </p:spPr>
      </p:pic>
      <p:pic>
        <p:nvPicPr>
          <p:cNvPr id="140308" name="Picture 20" descr="blumen-pflanzen051"/>
          <p:cNvPicPr>
            <a:picLocks noChangeAspect="1" noChangeArrowheads="1" noCrop="1"/>
          </p:cNvPicPr>
          <p:nvPr/>
        </p:nvPicPr>
        <p:blipFill>
          <a:blip r:embed="rId4"/>
          <a:srcRect/>
          <a:stretch>
            <a:fillRect/>
          </a:stretch>
        </p:blipFill>
        <p:spPr bwMode="auto">
          <a:xfrm>
            <a:off x="0" y="4648200"/>
            <a:ext cx="990600" cy="1085850"/>
          </a:xfrm>
          <a:prstGeom prst="rect">
            <a:avLst/>
          </a:prstGeom>
          <a:noFill/>
        </p:spPr>
      </p:pic>
      <p:pic>
        <p:nvPicPr>
          <p:cNvPr id="140309" name="Picture 21" descr="blumen-pflanzen051"/>
          <p:cNvPicPr>
            <a:picLocks noChangeAspect="1" noChangeArrowheads="1" noCrop="1"/>
          </p:cNvPicPr>
          <p:nvPr/>
        </p:nvPicPr>
        <p:blipFill>
          <a:blip r:embed="rId4"/>
          <a:srcRect/>
          <a:stretch>
            <a:fillRect/>
          </a:stretch>
        </p:blipFill>
        <p:spPr bwMode="auto">
          <a:xfrm>
            <a:off x="685800" y="5772150"/>
            <a:ext cx="990600" cy="1085850"/>
          </a:xfrm>
          <a:prstGeom prst="rect">
            <a:avLst/>
          </a:prstGeom>
          <a:noFill/>
        </p:spPr>
      </p:pic>
      <p:pic>
        <p:nvPicPr>
          <p:cNvPr id="140310" name="Picture 22" descr="Flower-02-june"/>
          <p:cNvPicPr>
            <a:picLocks noChangeAspect="1" noChangeArrowheads="1" noCrop="1"/>
          </p:cNvPicPr>
          <p:nvPr/>
        </p:nvPicPr>
        <p:blipFill>
          <a:blip r:embed="rId5"/>
          <a:srcRect/>
          <a:stretch>
            <a:fillRect/>
          </a:stretch>
        </p:blipFill>
        <p:spPr bwMode="auto">
          <a:xfrm>
            <a:off x="6705600" y="4800600"/>
            <a:ext cx="666750" cy="666750"/>
          </a:xfrm>
          <a:prstGeom prst="rect">
            <a:avLst/>
          </a:prstGeom>
          <a:noFill/>
        </p:spPr>
      </p:pic>
      <p:pic>
        <p:nvPicPr>
          <p:cNvPr id="140311" name="Picture 23" descr="Flower-03-june"/>
          <p:cNvPicPr>
            <a:picLocks noChangeAspect="1" noChangeArrowheads="1" noCrop="1"/>
          </p:cNvPicPr>
          <p:nvPr/>
        </p:nvPicPr>
        <p:blipFill>
          <a:blip r:embed="rId6"/>
          <a:srcRect/>
          <a:stretch>
            <a:fillRect/>
          </a:stretch>
        </p:blipFill>
        <p:spPr bwMode="auto">
          <a:xfrm>
            <a:off x="2133600" y="4953000"/>
            <a:ext cx="666750" cy="666750"/>
          </a:xfrm>
          <a:prstGeom prst="rect">
            <a:avLst/>
          </a:prstGeom>
          <a:noFill/>
        </p:spPr>
      </p:pic>
      <p:pic>
        <p:nvPicPr>
          <p:cNvPr id="140312" name="Picture 24" descr="Flower-04-june"/>
          <p:cNvPicPr>
            <a:picLocks noChangeAspect="1" noChangeArrowheads="1" noCrop="1"/>
          </p:cNvPicPr>
          <p:nvPr/>
        </p:nvPicPr>
        <p:blipFill>
          <a:blip r:embed="rId7"/>
          <a:srcRect/>
          <a:stretch>
            <a:fillRect/>
          </a:stretch>
        </p:blipFill>
        <p:spPr bwMode="auto">
          <a:xfrm>
            <a:off x="4419600" y="5334000"/>
            <a:ext cx="666750" cy="666750"/>
          </a:xfrm>
          <a:prstGeom prst="rect">
            <a:avLst/>
          </a:prstGeom>
          <a:noFill/>
        </p:spPr>
      </p:pic>
      <p:sp>
        <p:nvSpPr>
          <p:cNvPr id="140313" name="Line 25"/>
          <p:cNvSpPr>
            <a:spLocks noChangeShapeType="1"/>
          </p:cNvSpPr>
          <p:nvPr/>
        </p:nvSpPr>
        <p:spPr bwMode="auto">
          <a:xfrm>
            <a:off x="3661287" y="3215283"/>
            <a:ext cx="1143000" cy="0"/>
          </a:xfrm>
          <a:prstGeom prst="line">
            <a:avLst/>
          </a:prstGeom>
          <a:noFill/>
          <a:ln w="9525">
            <a:solidFill>
              <a:srgbClr val="FF3300"/>
            </a:solidFill>
            <a:round/>
            <a:headEnd/>
            <a:tailEnd/>
          </a:ln>
          <a:effectLst/>
        </p:spPr>
        <p:txBody>
          <a:bodyPr/>
          <a:lstStyle/>
          <a:p>
            <a:endParaRPr lang="en-US"/>
          </a:p>
        </p:txBody>
      </p:sp>
      <p:pic>
        <p:nvPicPr>
          <p:cNvPr id="140316" name="Picture 28" descr="blumen-pflanzen051"/>
          <p:cNvPicPr>
            <a:picLocks noChangeAspect="1" noChangeArrowheads="1" noCrop="1"/>
          </p:cNvPicPr>
          <p:nvPr/>
        </p:nvPicPr>
        <p:blipFill>
          <a:blip r:embed="rId4"/>
          <a:srcRect/>
          <a:stretch>
            <a:fillRect/>
          </a:stretch>
        </p:blipFill>
        <p:spPr bwMode="auto">
          <a:xfrm>
            <a:off x="7315200" y="5772150"/>
            <a:ext cx="990600" cy="1085850"/>
          </a:xfrm>
          <a:prstGeom prst="rect">
            <a:avLst/>
          </a:prstGeom>
          <a:noFill/>
        </p:spPr>
      </p:pic>
      <p:pic>
        <p:nvPicPr>
          <p:cNvPr id="140317" name="Picture 29" descr="blumen-pflanzen051"/>
          <p:cNvPicPr>
            <a:picLocks noChangeAspect="1" noChangeArrowheads="1" noCrop="1"/>
          </p:cNvPicPr>
          <p:nvPr/>
        </p:nvPicPr>
        <p:blipFill>
          <a:blip r:embed="rId4"/>
          <a:srcRect/>
          <a:stretch>
            <a:fillRect/>
          </a:stretch>
        </p:blipFill>
        <p:spPr bwMode="auto">
          <a:xfrm>
            <a:off x="8153400" y="3657600"/>
            <a:ext cx="990600" cy="1085850"/>
          </a:xfrm>
          <a:prstGeom prst="rect">
            <a:avLst/>
          </a:prstGeom>
          <a:noFill/>
        </p:spPr>
      </p:pic>
      <p:pic>
        <p:nvPicPr>
          <p:cNvPr id="140318" name="Picture 30" descr="blumen-pflanzen051"/>
          <p:cNvPicPr>
            <a:picLocks noChangeAspect="1" noChangeArrowheads="1" noCrop="1"/>
          </p:cNvPicPr>
          <p:nvPr/>
        </p:nvPicPr>
        <p:blipFill>
          <a:blip r:embed="rId4"/>
          <a:srcRect/>
          <a:stretch>
            <a:fillRect/>
          </a:stretch>
        </p:blipFill>
        <p:spPr bwMode="auto">
          <a:xfrm>
            <a:off x="8153400" y="4953000"/>
            <a:ext cx="990600" cy="1085850"/>
          </a:xfrm>
          <a:prstGeom prst="rect">
            <a:avLst/>
          </a:prstGeom>
          <a:noFill/>
        </p:spPr>
      </p:pic>
      <p:pic>
        <p:nvPicPr>
          <p:cNvPr id="140320" name="Picture 32" descr="nhom hoa"/>
          <p:cNvPicPr>
            <a:picLocks noChangeAspect="1" noChangeArrowheads="1" noCrop="1"/>
          </p:cNvPicPr>
          <p:nvPr/>
        </p:nvPicPr>
        <p:blipFill>
          <a:blip r:embed="rId8"/>
          <a:srcRect/>
          <a:stretch>
            <a:fillRect/>
          </a:stretch>
        </p:blipFill>
        <p:spPr bwMode="auto">
          <a:xfrm>
            <a:off x="0" y="381000"/>
            <a:ext cx="762000" cy="2857500"/>
          </a:xfrm>
          <a:prstGeom prst="rect">
            <a:avLst/>
          </a:prstGeom>
          <a:noFill/>
        </p:spPr>
      </p:pic>
      <p:pic>
        <p:nvPicPr>
          <p:cNvPr id="140321" name="Picture 33" descr="nhom hoa"/>
          <p:cNvPicPr>
            <a:picLocks noChangeAspect="1" noChangeArrowheads="1" noCrop="1"/>
          </p:cNvPicPr>
          <p:nvPr/>
        </p:nvPicPr>
        <p:blipFill>
          <a:blip r:embed="rId8"/>
          <a:srcRect/>
          <a:stretch>
            <a:fillRect/>
          </a:stretch>
        </p:blipFill>
        <p:spPr bwMode="auto">
          <a:xfrm>
            <a:off x="8382000" y="228600"/>
            <a:ext cx="762000" cy="2857500"/>
          </a:xfrm>
          <a:prstGeom prst="rect">
            <a:avLst/>
          </a:prstGeom>
          <a:noFill/>
        </p:spPr>
      </p:pic>
      <p:pic>
        <p:nvPicPr>
          <p:cNvPr id="140322" name="Picture 34" descr="nhom hoa"/>
          <p:cNvPicPr>
            <a:picLocks noChangeAspect="1" noChangeArrowheads="1" noCrop="1"/>
          </p:cNvPicPr>
          <p:nvPr/>
        </p:nvPicPr>
        <p:blipFill>
          <a:blip r:embed="rId8"/>
          <a:srcRect/>
          <a:stretch>
            <a:fillRect/>
          </a:stretch>
        </p:blipFill>
        <p:spPr bwMode="auto">
          <a:xfrm rot="5400000">
            <a:off x="7334250" y="-1047750"/>
            <a:ext cx="762000" cy="2857500"/>
          </a:xfrm>
          <a:prstGeom prst="rect">
            <a:avLst/>
          </a:prstGeom>
          <a:noFill/>
        </p:spPr>
      </p:pic>
      <p:pic>
        <p:nvPicPr>
          <p:cNvPr id="140325" name="Picture 37" descr="nhom hoa"/>
          <p:cNvPicPr>
            <a:picLocks noChangeAspect="1" noChangeArrowheads="1" noCrop="1"/>
          </p:cNvPicPr>
          <p:nvPr/>
        </p:nvPicPr>
        <p:blipFill>
          <a:blip r:embed="rId8"/>
          <a:srcRect/>
          <a:stretch>
            <a:fillRect/>
          </a:stretch>
        </p:blipFill>
        <p:spPr bwMode="auto">
          <a:xfrm rot="16047312">
            <a:off x="1009650" y="-1200150"/>
            <a:ext cx="762000" cy="2857500"/>
          </a:xfrm>
          <a:prstGeom prst="rect">
            <a:avLst/>
          </a:prstGeom>
          <a:noFill/>
        </p:spPr>
      </p:pic>
      <p:pic>
        <p:nvPicPr>
          <p:cNvPr id="140326" name="Picture 38" descr="Fireworks-02-june"/>
          <p:cNvPicPr>
            <a:picLocks noChangeAspect="1" noChangeArrowheads="1" noCrop="1"/>
          </p:cNvPicPr>
          <p:nvPr/>
        </p:nvPicPr>
        <p:blipFill>
          <a:blip r:embed="rId9"/>
          <a:srcRect/>
          <a:stretch>
            <a:fillRect/>
          </a:stretch>
        </p:blipFill>
        <p:spPr bwMode="auto">
          <a:xfrm>
            <a:off x="1219200" y="5353050"/>
            <a:ext cx="433388" cy="1504950"/>
          </a:xfrm>
          <a:prstGeom prst="rect">
            <a:avLst/>
          </a:prstGeom>
          <a:noFill/>
        </p:spPr>
      </p:pic>
      <p:pic>
        <p:nvPicPr>
          <p:cNvPr id="140328" name="Picture 40" descr="Fireworks-01-june"/>
          <p:cNvPicPr>
            <a:picLocks noChangeAspect="1" noChangeArrowheads="1" noCrop="1"/>
          </p:cNvPicPr>
          <p:nvPr/>
        </p:nvPicPr>
        <p:blipFill>
          <a:blip r:embed="rId10"/>
          <a:srcRect/>
          <a:stretch>
            <a:fillRect/>
          </a:stretch>
        </p:blipFill>
        <p:spPr bwMode="auto">
          <a:xfrm>
            <a:off x="6248400" y="4191000"/>
            <a:ext cx="476250" cy="1905000"/>
          </a:xfrm>
          <a:prstGeom prst="rect">
            <a:avLst/>
          </a:prstGeom>
          <a:noFill/>
        </p:spPr>
      </p:pic>
      <p:sp>
        <p:nvSpPr>
          <p:cNvPr id="140331" name="Text Box 43"/>
          <p:cNvSpPr txBox="1">
            <a:spLocks noChangeArrowheads="1"/>
          </p:cNvSpPr>
          <p:nvPr/>
        </p:nvSpPr>
        <p:spPr bwMode="auto">
          <a:xfrm>
            <a:off x="726052" y="1648557"/>
            <a:ext cx="7722931" cy="1661993"/>
          </a:xfrm>
          <a:prstGeom prst="rect">
            <a:avLst/>
          </a:prstGeom>
          <a:noFill/>
          <a:ln w="9525">
            <a:noFill/>
            <a:miter lim="800000"/>
            <a:headEnd/>
            <a:tailEnd/>
          </a:ln>
          <a:effectLst/>
        </p:spPr>
        <p:txBody>
          <a:bodyPr wrap="square">
            <a:spAutoFit/>
          </a:bodyPr>
          <a:lstStyle/>
          <a:p>
            <a:pPr>
              <a:spcBef>
                <a:spcPct val="50000"/>
              </a:spcBef>
            </a:pPr>
            <a:r>
              <a:rPr lang="en-US" sz="4800" b="1" dirty="0" err="1">
                <a:solidFill>
                  <a:srgbClr val="FF3300"/>
                </a:solidFill>
                <a:latin typeface="Times New Roman" pitchFamily="18" charset="0"/>
              </a:rPr>
              <a:t>Hoạt</a:t>
            </a:r>
            <a:r>
              <a:rPr lang="en-US" sz="4800" b="1" dirty="0">
                <a:solidFill>
                  <a:srgbClr val="FF3300"/>
                </a:solidFill>
                <a:latin typeface="Times New Roman" pitchFamily="18" charset="0"/>
              </a:rPr>
              <a:t> </a:t>
            </a:r>
            <a:r>
              <a:rPr lang="en-US" sz="4800" b="1" dirty="0" err="1">
                <a:solidFill>
                  <a:srgbClr val="FF3300"/>
                </a:solidFill>
                <a:latin typeface="Times New Roman" pitchFamily="18" charset="0"/>
              </a:rPr>
              <a:t>động</a:t>
            </a:r>
            <a:r>
              <a:rPr lang="en-US" sz="4800" b="1" dirty="0">
                <a:solidFill>
                  <a:srgbClr val="FF3300"/>
                </a:solidFill>
                <a:latin typeface="Times New Roman" pitchFamily="18" charset="0"/>
              </a:rPr>
              <a:t> </a:t>
            </a:r>
            <a:r>
              <a:rPr lang="en-US" sz="4800" b="1" dirty="0" err="1">
                <a:solidFill>
                  <a:srgbClr val="FF3300"/>
                </a:solidFill>
                <a:latin typeface="Times New Roman" pitchFamily="18" charset="0"/>
              </a:rPr>
              <a:t>khám</a:t>
            </a:r>
            <a:r>
              <a:rPr lang="en-US" sz="4800" b="1" dirty="0">
                <a:solidFill>
                  <a:srgbClr val="FF3300"/>
                </a:solidFill>
                <a:latin typeface="Times New Roman" pitchFamily="18" charset="0"/>
              </a:rPr>
              <a:t> </a:t>
            </a:r>
            <a:r>
              <a:rPr lang="en-US" sz="4800" b="1" dirty="0" err="1">
                <a:solidFill>
                  <a:srgbClr val="FF3300"/>
                </a:solidFill>
                <a:latin typeface="Times New Roman" pitchFamily="18" charset="0"/>
              </a:rPr>
              <a:t>phá</a:t>
            </a:r>
            <a:r>
              <a:rPr lang="en-US" sz="4800" b="1" dirty="0">
                <a:solidFill>
                  <a:srgbClr val="FF3300"/>
                </a:solidFill>
                <a:latin typeface="Times New Roman" pitchFamily="18" charset="0"/>
              </a:rPr>
              <a:t> </a:t>
            </a:r>
            <a:r>
              <a:rPr lang="en-US" sz="4800" b="1" dirty="0" err="1">
                <a:solidFill>
                  <a:srgbClr val="FF3300"/>
                </a:solidFill>
                <a:latin typeface="Times New Roman" pitchFamily="18" charset="0"/>
              </a:rPr>
              <a:t>xã</a:t>
            </a:r>
            <a:r>
              <a:rPr lang="en-US" sz="4800" b="1" dirty="0">
                <a:solidFill>
                  <a:srgbClr val="FF3300"/>
                </a:solidFill>
                <a:latin typeface="Times New Roman" pitchFamily="18" charset="0"/>
              </a:rPr>
              <a:t> </a:t>
            </a:r>
            <a:r>
              <a:rPr lang="en-US" sz="4800" b="1" dirty="0" err="1">
                <a:solidFill>
                  <a:srgbClr val="FF3300"/>
                </a:solidFill>
                <a:latin typeface="Times New Roman" pitchFamily="18" charset="0"/>
              </a:rPr>
              <a:t>hội</a:t>
            </a:r>
            <a:endParaRPr lang="en-US" sz="4800" b="1" dirty="0">
              <a:solidFill>
                <a:srgbClr val="FF3300"/>
              </a:solidFill>
              <a:latin typeface="Times New Roman" pitchFamily="18" charset="0"/>
            </a:endParaRPr>
          </a:p>
          <a:p>
            <a:pPr>
              <a:spcBef>
                <a:spcPct val="50000"/>
              </a:spcBef>
            </a:pPr>
            <a:r>
              <a:rPr lang="en-US" sz="3600" dirty="0">
                <a:latin typeface="Times New Roman" pitchFamily="18" charset="0"/>
              </a:rPr>
              <a:t>          </a:t>
            </a:r>
            <a:endParaRPr lang="en-US" sz="4000" dirty="0">
              <a:solidFill>
                <a:srgbClr val="66FF33"/>
              </a:solidFill>
              <a:latin typeface="Times New Roman" pitchFamily="18" charset="0"/>
            </a:endParaRPr>
          </a:p>
        </p:txBody>
      </p:sp>
      <p:sp>
        <p:nvSpPr>
          <p:cNvPr id="140332" name="Text Box 44"/>
          <p:cNvSpPr txBox="1">
            <a:spLocks noChangeArrowheads="1"/>
          </p:cNvSpPr>
          <p:nvPr/>
        </p:nvSpPr>
        <p:spPr bwMode="auto">
          <a:xfrm>
            <a:off x="2286000" y="6156325"/>
            <a:ext cx="5486400" cy="701675"/>
          </a:xfrm>
          <a:prstGeom prst="rect">
            <a:avLst/>
          </a:prstGeom>
          <a:noFill/>
          <a:ln w="9525">
            <a:noFill/>
            <a:miter lim="800000"/>
            <a:headEnd/>
            <a:tailEnd/>
          </a:ln>
          <a:effectLst/>
        </p:spPr>
        <p:txBody>
          <a:bodyPr>
            <a:spAutoFit/>
          </a:bodyPr>
          <a:lstStyle/>
          <a:p>
            <a:pPr>
              <a:spcBef>
                <a:spcPct val="50000"/>
              </a:spcBef>
            </a:pPr>
            <a:endParaRPr lang="en-US" sz="4000" dirty="0">
              <a:solidFill>
                <a:srgbClr val="CC00FF"/>
              </a:solidFill>
            </a:endParaRPr>
          </a:p>
        </p:txBody>
      </p:sp>
      <p:pic>
        <p:nvPicPr>
          <p:cNvPr id="140342" name="Ca-nha-thuong-nhau.mp3">
            <a:hlinkClick r:id="" action="ppaction://media"/>
          </p:cNvPr>
          <p:cNvPicPr>
            <a:picLocks noRot="1" noChangeAspect="1" noChangeArrowheads="1"/>
          </p:cNvPicPr>
          <p:nvPr>
            <a:audioFile r:link="rId1"/>
          </p:nvPr>
        </p:nvPicPr>
        <p:blipFill>
          <a:blip r:embed="rId11"/>
          <a:srcRect/>
          <a:stretch>
            <a:fillRect/>
          </a:stretch>
        </p:blipFill>
        <p:spPr bwMode="auto">
          <a:xfrm>
            <a:off x="0" y="4572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0298"/>
                                        </p:tgtEl>
                                        <p:attrNameLst>
                                          <p:attrName>style.visibility</p:attrName>
                                        </p:attrNameLst>
                                      </p:cBhvr>
                                      <p:to>
                                        <p:strVal val="visible"/>
                                      </p:to>
                                    </p:set>
                                    <p:animEffect transition="in" filter="checkerboard(across)">
                                      <p:cBhvr>
                                        <p:cTn id="7" dur="500"/>
                                        <p:tgtEl>
                                          <p:spTgt spid="14029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0297"/>
                                        </p:tgtEl>
                                        <p:attrNameLst>
                                          <p:attrName>style.visibility</p:attrName>
                                        </p:attrNameLst>
                                      </p:cBhvr>
                                      <p:to>
                                        <p:strVal val="visible"/>
                                      </p:to>
                                    </p:set>
                                    <p:animEffect transition="in" filter="wedge">
                                      <p:cBhvr>
                                        <p:cTn id="10" dur="2000"/>
                                        <p:tgtEl>
                                          <p:spTgt spid="140297"/>
                                        </p:tgtEl>
                                      </p:cBhvr>
                                    </p:animEffect>
                                  </p:childTnLst>
                                </p:cTn>
                              </p:par>
                              <p:par>
                                <p:cTn id="11" presetID="1" presetClass="mediacall" presetSubtype="0" fill="hold" nodeType="withEffect">
                                  <p:stCondLst>
                                    <p:cond delay="0"/>
                                  </p:stCondLst>
                                  <p:childTnLst>
                                    <p:cmd type="call" cmd="playFrom(0.0)">
                                      <p:cBhvr>
                                        <p:cTn id="12" dur="129361" fill="hold"/>
                                        <p:tgtEl>
                                          <p:spTgt spid="1403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0342"/>
                </p:tgtEl>
              </p:cMediaNode>
            </p:audio>
          </p:childTnLst>
        </p:cTn>
      </p:par>
    </p:tnLst>
    <p:bldLst>
      <p:bldP spid="140297" grpId="0" animBg="1"/>
      <p:bldP spid="1402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3" name="Picture 7" descr="be_quet_san"/>
          <p:cNvPicPr>
            <a:picLocks noChangeAspect="1" noChangeArrowheads="1"/>
          </p:cNvPicPr>
          <p:nvPr/>
        </p:nvPicPr>
        <p:blipFill>
          <a:blip r:embed="rId2"/>
          <a:srcRect/>
          <a:stretch>
            <a:fillRect/>
          </a:stretch>
        </p:blipFill>
        <p:spPr bwMode="auto">
          <a:xfrm>
            <a:off x="0" y="76200"/>
            <a:ext cx="9144000" cy="6740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3303"/>
                                        </p:tgtEl>
                                        <p:attrNameLst>
                                          <p:attrName>style.visibility</p:attrName>
                                        </p:attrNameLst>
                                      </p:cBhvr>
                                      <p:to>
                                        <p:strVal val="visible"/>
                                      </p:to>
                                    </p:set>
                                    <p:animEffect transition="in" filter="checkerboard(across)">
                                      <p:cBhvr>
                                        <p:cTn id="7" dur="500"/>
                                        <p:tgtEl>
                                          <p:spTgt spid="183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descr="116B"/>
          <p:cNvSpPr>
            <a:spLocks noChangeArrowheads="1"/>
          </p:cNvSpPr>
          <p:nvPr/>
        </p:nvSpPr>
        <p:spPr bwMode="auto">
          <a:xfrm>
            <a:off x="0" y="0"/>
            <a:ext cx="9144000" cy="68580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185347" name="AutoShape 3" descr="h8"/>
          <p:cNvSpPr>
            <a:spLocks noChangeArrowheads="1"/>
          </p:cNvSpPr>
          <p:nvPr/>
        </p:nvSpPr>
        <p:spPr bwMode="auto">
          <a:xfrm>
            <a:off x="0" y="0"/>
            <a:ext cx="5791200" cy="3810000"/>
          </a:xfrm>
          <a:prstGeom prst="irregularSeal1">
            <a:avLst/>
          </a:prstGeom>
          <a:blipFill dpi="0" rotWithShape="1">
            <a:blip r:embed="rId3"/>
            <a:srcRect/>
            <a:stretch>
              <a:fillRect/>
            </a:stretch>
          </a:blipFill>
          <a:ln w="9525">
            <a:solidFill>
              <a:schemeClr val="tx1"/>
            </a:solidFill>
            <a:miter lim="800000"/>
            <a:headEnd/>
            <a:tailEnd/>
          </a:ln>
          <a:effectLst/>
        </p:spPr>
        <p:txBody>
          <a:bodyPr wrap="none" anchor="ctr"/>
          <a:lstStyle/>
          <a:p>
            <a:endParaRPr lang="en-US"/>
          </a:p>
        </p:txBody>
      </p:sp>
      <p:sp>
        <p:nvSpPr>
          <p:cNvPr id="185348" name="AutoShape 4" descr="h14"/>
          <p:cNvSpPr>
            <a:spLocks noChangeArrowheads="1"/>
          </p:cNvSpPr>
          <p:nvPr/>
        </p:nvSpPr>
        <p:spPr bwMode="auto">
          <a:xfrm>
            <a:off x="2209800" y="2362200"/>
            <a:ext cx="6934200" cy="4495800"/>
          </a:xfrm>
          <a:prstGeom prst="star24">
            <a:avLst>
              <a:gd name="adj" fmla="val 37500"/>
            </a:avLst>
          </a:prstGeom>
          <a:blipFill dpi="0" rotWithShape="1">
            <a:blip r:embed="rId4"/>
            <a:srcRect/>
            <a:stretch>
              <a:fillRect/>
            </a:stretch>
          </a:blipFill>
          <a:ln w="9525">
            <a:solidFill>
              <a:schemeClr val="tx1"/>
            </a:solidFill>
            <a:miter lim="800000"/>
            <a:headEnd/>
            <a:tailEnd/>
          </a:ln>
          <a:effectLst/>
        </p:spPr>
        <p:txBody>
          <a:bodyPr wrap="none" anchor="ctr"/>
          <a:lstStyle/>
          <a:p>
            <a:endParaRPr lang="en-US"/>
          </a:p>
        </p:txBody>
      </p:sp>
      <p:sp>
        <p:nvSpPr>
          <p:cNvPr id="185349" name="WordArt 5" descr="4115"/>
          <p:cNvSpPr>
            <a:spLocks noChangeArrowheads="1" noChangeShapeType="1" noTextEdit="1"/>
          </p:cNvSpPr>
          <p:nvPr/>
        </p:nvSpPr>
        <p:spPr bwMode="auto">
          <a:xfrm>
            <a:off x="1219200" y="1219200"/>
            <a:ext cx="3352800" cy="1200150"/>
          </a:xfrm>
          <a:prstGeom prst="rect">
            <a:avLst/>
          </a:prstGeom>
        </p:spPr>
        <p:txBody>
          <a:bodyPr wrap="none" fromWordArt="1">
            <a:prstTxWarp prst="textDeflateTop">
              <a:avLst>
                <a:gd name="adj" fmla="val 40875"/>
              </a:avLst>
            </a:prstTxWarp>
          </a:bodyPr>
          <a:lstStyle/>
          <a:p>
            <a:pPr algn="ctr"/>
            <a:r>
              <a:rPr lang="vi-VN" sz="2800" kern="10">
                <a:ln w="9525">
                  <a:solidFill>
                    <a:srgbClr val="CC99FF"/>
                  </a:solidFill>
                  <a:round/>
                  <a:headEnd/>
                  <a:tailEnd/>
                </a:ln>
                <a:blipFill dpi="0" rotWithShape="1">
                  <a:blip r:embed="rId5"/>
                  <a:srcRect/>
                  <a:stretch>
                    <a:fillRect/>
                  </a:stretch>
                </a:blipFill>
                <a:latin typeface="Arrus-Black"/>
              </a:rPr>
              <a:t>Trò chơi</a:t>
            </a:r>
            <a:endParaRPr lang="en-US" sz="2800" kern="10">
              <a:ln w="9525">
                <a:solidFill>
                  <a:srgbClr val="CC99FF"/>
                </a:solidFill>
                <a:round/>
                <a:headEnd/>
                <a:tailEnd/>
              </a:ln>
              <a:blipFill dpi="0" rotWithShape="1">
                <a:blip r:embed="rId5"/>
                <a:srcRect/>
                <a:stretch>
                  <a:fillRect/>
                </a:stretch>
              </a:blipFill>
              <a:latin typeface="Arrus-Black"/>
            </a:endParaRPr>
          </a:p>
        </p:txBody>
      </p:sp>
      <p:pic>
        <p:nvPicPr>
          <p:cNvPr id="185350" name="Picture 6" descr="2067166a35x1e8i0t"/>
          <p:cNvPicPr>
            <a:picLocks noChangeAspect="1" noChangeArrowheads="1" noCrop="1"/>
          </p:cNvPicPr>
          <p:nvPr/>
        </p:nvPicPr>
        <p:blipFill>
          <a:blip r:embed="rId6"/>
          <a:srcRect/>
          <a:stretch>
            <a:fillRect/>
          </a:stretch>
        </p:blipFill>
        <p:spPr bwMode="auto">
          <a:xfrm>
            <a:off x="0" y="3581400"/>
            <a:ext cx="2500313" cy="3276600"/>
          </a:xfrm>
          <a:prstGeom prst="rect">
            <a:avLst/>
          </a:prstGeom>
          <a:noFill/>
        </p:spPr>
      </p:pic>
      <p:pic>
        <p:nvPicPr>
          <p:cNvPr id="185351" name="Picture 7" descr="00"/>
          <p:cNvPicPr>
            <a:picLocks noChangeAspect="1" noChangeArrowheads="1" noCrop="1"/>
          </p:cNvPicPr>
          <p:nvPr/>
        </p:nvPicPr>
        <p:blipFill>
          <a:blip r:embed="rId7"/>
          <a:srcRect/>
          <a:stretch>
            <a:fillRect/>
          </a:stretch>
        </p:blipFill>
        <p:spPr bwMode="auto">
          <a:xfrm>
            <a:off x="5334000" y="28575"/>
            <a:ext cx="1447800" cy="1114425"/>
          </a:xfrm>
          <a:prstGeom prst="rect">
            <a:avLst/>
          </a:prstGeom>
          <a:noFill/>
        </p:spPr>
      </p:pic>
      <p:pic>
        <p:nvPicPr>
          <p:cNvPr id="185352" name="Picture 8" descr="00"/>
          <p:cNvPicPr>
            <a:picLocks noChangeAspect="1" noChangeArrowheads="1" noCrop="1"/>
          </p:cNvPicPr>
          <p:nvPr/>
        </p:nvPicPr>
        <p:blipFill>
          <a:blip r:embed="rId7"/>
          <a:srcRect/>
          <a:stretch>
            <a:fillRect/>
          </a:stretch>
        </p:blipFill>
        <p:spPr bwMode="auto">
          <a:xfrm>
            <a:off x="0" y="0"/>
            <a:ext cx="1905000" cy="1371600"/>
          </a:xfrm>
          <a:prstGeom prst="rect">
            <a:avLst/>
          </a:prstGeom>
          <a:noFill/>
        </p:spPr>
      </p:pic>
      <p:pic>
        <p:nvPicPr>
          <p:cNvPr id="185353" name="Picture 9" descr="00"/>
          <p:cNvPicPr>
            <a:picLocks noChangeAspect="1" noChangeArrowheads="1" noCrop="1"/>
          </p:cNvPicPr>
          <p:nvPr/>
        </p:nvPicPr>
        <p:blipFill>
          <a:blip r:embed="rId7"/>
          <a:srcRect/>
          <a:stretch>
            <a:fillRect/>
          </a:stretch>
        </p:blipFill>
        <p:spPr bwMode="auto">
          <a:xfrm>
            <a:off x="2362200" y="5257800"/>
            <a:ext cx="1600200" cy="1230313"/>
          </a:xfrm>
          <a:prstGeom prst="rect">
            <a:avLst/>
          </a:prstGeom>
          <a:noFill/>
        </p:spPr>
      </p:pic>
      <p:pic>
        <p:nvPicPr>
          <p:cNvPr id="185354" name="Picture 10" descr="00"/>
          <p:cNvPicPr>
            <a:picLocks noChangeAspect="1" noChangeArrowheads="1" noCrop="1"/>
          </p:cNvPicPr>
          <p:nvPr/>
        </p:nvPicPr>
        <p:blipFill>
          <a:blip r:embed="rId7"/>
          <a:srcRect/>
          <a:stretch>
            <a:fillRect/>
          </a:stretch>
        </p:blipFill>
        <p:spPr bwMode="auto">
          <a:xfrm>
            <a:off x="4800600" y="1371600"/>
            <a:ext cx="2133600" cy="1641475"/>
          </a:xfrm>
          <a:prstGeom prst="rect">
            <a:avLst/>
          </a:prstGeom>
          <a:noFill/>
        </p:spPr>
      </p:pic>
      <p:pic>
        <p:nvPicPr>
          <p:cNvPr id="185355" name="Picture 11" descr="00"/>
          <p:cNvPicPr>
            <a:picLocks noChangeAspect="1" noChangeArrowheads="1" noCrop="1"/>
          </p:cNvPicPr>
          <p:nvPr/>
        </p:nvPicPr>
        <p:blipFill>
          <a:blip r:embed="rId7"/>
          <a:srcRect/>
          <a:stretch>
            <a:fillRect/>
          </a:stretch>
        </p:blipFill>
        <p:spPr bwMode="auto">
          <a:xfrm>
            <a:off x="7239000" y="609600"/>
            <a:ext cx="1905000" cy="1465263"/>
          </a:xfrm>
          <a:prstGeom prst="rect">
            <a:avLst/>
          </a:prstGeom>
          <a:noFill/>
        </p:spPr>
      </p:pic>
      <p:sp>
        <p:nvSpPr>
          <p:cNvPr id="185356" name="WordArt 12"/>
          <p:cNvSpPr>
            <a:spLocks noChangeArrowheads="1" noChangeShapeType="1" noTextEdit="1"/>
          </p:cNvSpPr>
          <p:nvPr/>
        </p:nvSpPr>
        <p:spPr bwMode="auto">
          <a:xfrm>
            <a:off x="4038600" y="3810000"/>
            <a:ext cx="3505200" cy="1219200"/>
          </a:xfrm>
          <a:prstGeom prst="rect">
            <a:avLst/>
          </a:prstGeom>
        </p:spPr>
        <p:txBody>
          <a:bodyPr wrap="none" fromWordArt="1">
            <a:prstTxWarp prst="textCanUp">
              <a:avLst>
                <a:gd name="adj" fmla="val 85713"/>
              </a:avLst>
            </a:prstTxWarp>
          </a:bodyPr>
          <a:lstStyle/>
          <a:p>
            <a:pPr algn="ctr"/>
            <a:r>
              <a:rPr lang="vi-VN"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Ai đoán giỏi</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500" fill="hold"/>
                                        <p:tgtEl>
                                          <p:spTgt spid="185349"/>
                                        </p:tgtEl>
                                        <p:attrNameLst>
                                          <p:attrName>style.visibility</p:attrName>
                                        </p:attrNameLst>
                                      </p:cBhvr>
                                      <p:tavLst>
                                        <p:tav tm="0">
                                          <p:val>
                                            <p:strVal val="hidden"/>
                                          </p:val>
                                        </p:tav>
                                        <p:tav tm="50000">
                                          <p:val>
                                            <p:strVal val="visible"/>
                                          </p:val>
                                        </p:tav>
                                      </p:tavLst>
                                    </p:anim>
                                  </p:childTnLst>
                                </p:cTn>
                              </p:par>
                              <p:par>
                                <p:cTn id="7" presetID="22" presetClass="emph" presetSubtype="0" repeatCount="indefinite" fill="hold" grpId="0" nodeType="withEffect">
                                  <p:stCondLst>
                                    <p:cond delay="0"/>
                                  </p:stCondLst>
                                  <p:childTnLst>
                                    <p:animClr clrSpc="hsl" dir="cw">
                                      <p:cBhvr override="childStyle">
                                        <p:cTn id="8" dur="2000" fill="hold"/>
                                        <p:tgtEl>
                                          <p:spTgt spid="185356"/>
                                        </p:tgtEl>
                                        <p:attrNameLst>
                                          <p:attrName>style.color</p:attrName>
                                        </p:attrNameLst>
                                      </p:cBhvr>
                                      <p:by>
                                        <p:hsl h="-7200000" s="0" l="0"/>
                                      </p:by>
                                    </p:animClr>
                                    <p:animClr clrSpc="hsl" dir="cw">
                                      <p:cBhvr>
                                        <p:cTn id="9" dur="2000" fill="hold"/>
                                        <p:tgtEl>
                                          <p:spTgt spid="185356"/>
                                        </p:tgtEl>
                                        <p:attrNameLst>
                                          <p:attrName>fillcolor</p:attrName>
                                        </p:attrNameLst>
                                      </p:cBhvr>
                                      <p:by>
                                        <p:hsl h="-7200000" s="0" l="0"/>
                                      </p:by>
                                    </p:animClr>
                                    <p:animClr clrSpc="hsl" dir="cw">
                                      <p:cBhvr>
                                        <p:cTn id="10" dur="2000" fill="hold"/>
                                        <p:tgtEl>
                                          <p:spTgt spid="185356"/>
                                        </p:tgtEl>
                                        <p:attrNameLst>
                                          <p:attrName>stroke.color</p:attrName>
                                        </p:attrNameLst>
                                      </p:cBhvr>
                                      <p:by>
                                        <p:hsl h="-7200000" s="0" l="0"/>
                                      </p:by>
                                    </p:animClr>
                                    <p:set>
                                      <p:cBhvr>
                                        <p:cTn id="11" dur="2000" fill="hold"/>
                                        <p:tgtEl>
                                          <p:spTgt spid="185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animBg="1"/>
      <p:bldP spid="1853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190467" name="Picture 3" descr="hinh"/>
          <p:cNvPicPr>
            <a:picLocks noChangeAspect="1" noChangeArrowheads="1" noCrop="1"/>
          </p:cNvPicPr>
          <p:nvPr/>
        </p:nvPicPr>
        <p:blipFill>
          <a:blip r:embed="rId4"/>
          <a:srcRect/>
          <a:stretch>
            <a:fillRect/>
          </a:stretch>
        </p:blipFill>
        <p:spPr bwMode="auto">
          <a:xfrm>
            <a:off x="0" y="0"/>
            <a:ext cx="9144000" cy="6858000"/>
          </a:xfrm>
          <a:prstGeom prst="rect">
            <a:avLst/>
          </a:prstGeom>
          <a:noFill/>
        </p:spPr>
      </p:pic>
      <p:sp>
        <p:nvSpPr>
          <p:cNvPr id="190468" name="WordArt 4"/>
          <p:cNvSpPr>
            <a:spLocks noChangeArrowheads="1" noChangeShapeType="1" noTextEdit="1"/>
          </p:cNvSpPr>
          <p:nvPr/>
        </p:nvSpPr>
        <p:spPr bwMode="auto">
          <a:xfrm>
            <a:off x="2438400" y="1752600"/>
            <a:ext cx="4800600" cy="5029200"/>
          </a:xfrm>
          <a:prstGeom prst="rect">
            <a:avLst/>
          </a:prstGeom>
        </p:spPr>
        <p:txBody>
          <a:bodyPr wrap="none" fromWordArt="1">
            <a:prstTxWarp prst="textInflateBottom">
              <a:avLst>
                <a:gd name="adj" fmla="val 68083"/>
              </a:avLst>
            </a:prstTxWarp>
          </a:bodyPr>
          <a:lstStyle/>
          <a:p>
            <a:pPr algn="ctr"/>
            <a:endParaRPr lang="en-US" sz="2400" b="1" i="1" kern="10">
              <a:ln w="12700">
                <a:solidFill>
                  <a:srgbClr val="9933FF"/>
                </a:solidFill>
                <a:round/>
                <a:headEnd/>
                <a:tailEnd/>
              </a:ln>
              <a:solidFill>
                <a:srgbClr val="9933FF"/>
              </a:solidFill>
              <a:latin typeface="Times New Roman"/>
              <a:cs typeface="Times New Roman"/>
            </a:endParaRPr>
          </a:p>
          <a:p>
            <a:pPr algn="ctr"/>
            <a:endParaRPr lang="en-US" sz="2400" b="1" i="1" kern="10">
              <a:ln w="12700">
                <a:solidFill>
                  <a:srgbClr val="9933FF"/>
                </a:solidFill>
                <a:round/>
                <a:headEnd/>
                <a:tailEnd/>
              </a:ln>
              <a:solidFill>
                <a:srgbClr val="9933FF"/>
              </a:solidFill>
              <a:latin typeface="Times New Roman"/>
              <a:cs typeface="Times New Roman"/>
            </a:endParaRPr>
          </a:p>
          <a:p>
            <a:pPr algn="ctr"/>
            <a:r>
              <a:rPr lang="en-US" sz="2400" b="1" i="1" kern="10">
                <a:ln w="12700">
                  <a:solidFill>
                    <a:srgbClr val="9933FF"/>
                  </a:solidFill>
                  <a:round/>
                  <a:headEnd/>
                  <a:tailEnd/>
                </a:ln>
                <a:solidFill>
                  <a:srgbClr val="9933FF"/>
                </a:solidFill>
                <a:latin typeface="Times New Roman"/>
                <a:cs typeface="Times New Roman"/>
              </a:rPr>
              <a:t>               </a:t>
            </a:r>
          </a:p>
          <a:p>
            <a:pPr algn="ctr"/>
            <a:r>
              <a:rPr lang="en-US" sz="2400" b="1" i="1" kern="10">
                <a:ln w="12700">
                  <a:solidFill>
                    <a:srgbClr val="9933FF"/>
                  </a:solidFill>
                  <a:round/>
                  <a:headEnd/>
                  <a:tailEnd/>
                </a:ln>
                <a:solidFill>
                  <a:srgbClr val="9933FF"/>
                </a:solidFill>
                <a:latin typeface="Times New Roman"/>
                <a:cs typeface="Times New Roman"/>
              </a:rPr>
              <a:t>     </a:t>
            </a:r>
          </a:p>
        </p:txBody>
      </p:sp>
      <p:pic>
        <p:nvPicPr>
          <p:cNvPr id="190469" name="Picture 5" descr="2067166a35x1e8i0t"/>
          <p:cNvPicPr>
            <a:picLocks noChangeAspect="1" noChangeArrowheads="1" noCrop="1"/>
          </p:cNvPicPr>
          <p:nvPr/>
        </p:nvPicPr>
        <p:blipFill>
          <a:blip r:embed="rId5"/>
          <a:srcRect/>
          <a:stretch>
            <a:fillRect/>
          </a:stretch>
        </p:blipFill>
        <p:spPr bwMode="auto">
          <a:xfrm>
            <a:off x="2049463" y="381000"/>
            <a:ext cx="4822825" cy="6324600"/>
          </a:xfrm>
          <a:prstGeom prst="rect">
            <a:avLst/>
          </a:prstGeom>
          <a:noFill/>
        </p:spPr>
      </p:pic>
      <p:pic>
        <p:nvPicPr>
          <p:cNvPr id="190471" name="cả nhà thương nhau.mp3">
            <a:hlinkClick r:id="" action="ppaction://media"/>
          </p:cNvPr>
          <p:cNvPicPr>
            <a:picLocks noRot="1" noChangeAspect="1" noChangeArrowheads="1"/>
          </p:cNvPicPr>
          <p:nvPr>
            <a:audioFile r:link="rId1"/>
          </p:nvPr>
        </p:nvPicPr>
        <p:blipFill>
          <a:blip r:embed="rId6"/>
          <a:srcRect/>
          <a:stretch>
            <a:fillRect/>
          </a:stretch>
        </p:blipFill>
        <p:spPr bwMode="auto">
          <a:xfrm>
            <a:off x="4953000" y="6324600"/>
            <a:ext cx="304800" cy="304800"/>
          </a:xfrm>
          <a:prstGeom prst="rect">
            <a:avLst/>
          </a:prstGeom>
          <a:noFill/>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1519" fill="hold"/>
                                        <p:tgtEl>
                                          <p:spTgt spid="190471"/>
                                        </p:tgtEl>
                                      </p:cBhvr>
                                    </p:cmd>
                                  </p:childTnLst>
                                </p:cTn>
                              </p:par>
                              <p:par>
                                <p:cTn id="7" presetID="23" presetClass="entr" presetSubtype="16" fill="hold" grpId="0" nodeType="withEffect">
                                  <p:stCondLst>
                                    <p:cond delay="0"/>
                                  </p:stCondLst>
                                  <p:childTnLst>
                                    <p:set>
                                      <p:cBhvr>
                                        <p:cTn id="8" dur="1" fill="hold">
                                          <p:stCondLst>
                                            <p:cond delay="0"/>
                                          </p:stCondLst>
                                        </p:cTn>
                                        <p:tgtEl>
                                          <p:spTgt spid="190468"/>
                                        </p:tgtEl>
                                        <p:attrNameLst>
                                          <p:attrName>style.visibility</p:attrName>
                                        </p:attrNameLst>
                                      </p:cBhvr>
                                      <p:to>
                                        <p:strVal val="visible"/>
                                      </p:to>
                                    </p:set>
                                    <p:anim calcmode="lin" valueType="num">
                                      <p:cBhvr>
                                        <p:cTn id="9" dur="2000" fill="hold"/>
                                        <p:tgtEl>
                                          <p:spTgt spid="190468"/>
                                        </p:tgtEl>
                                        <p:attrNameLst>
                                          <p:attrName>ppt_w</p:attrName>
                                        </p:attrNameLst>
                                      </p:cBhvr>
                                      <p:tavLst>
                                        <p:tav tm="0">
                                          <p:val>
                                            <p:fltVal val="0"/>
                                          </p:val>
                                        </p:tav>
                                        <p:tav tm="100000">
                                          <p:val>
                                            <p:strVal val="#ppt_w"/>
                                          </p:val>
                                        </p:tav>
                                      </p:tavLst>
                                    </p:anim>
                                    <p:anim calcmode="lin" valueType="num">
                                      <p:cBhvr>
                                        <p:cTn id="10" dur="2000" fill="hold"/>
                                        <p:tgtEl>
                                          <p:spTgt spid="190468"/>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7"/>
                                            </p:cond>
                                          </p:stCondLst>
                                          <p:endCondLst>
                                            <p:cond evt="onStopAudio" delay="0">
                                              <p:tgtEl>
                                                <p:sldTgt/>
                                              </p:tgtEl>
                                            </p:cond>
                                          </p:endCondLst>
                                        </p:cTn>
                                        <p:tgtEl>
                                          <p:sndTgt r:embed="rId3" name="type.wav"/>
                                        </p:tgtEl>
                                      </p:cMediaNode>
                                    </p:audio>
                                  </p:subTnLst>
                                </p:cTn>
                              </p:par>
                              <p:par>
                                <p:cTn id="11" presetID="35" presetClass="entr" presetSubtype="0" fill="hold" grpId="1" nodeType="withEffect">
                                  <p:stCondLst>
                                    <p:cond delay="0"/>
                                  </p:stCondLst>
                                  <p:childTnLst>
                                    <p:set>
                                      <p:cBhvr>
                                        <p:cTn id="12" dur="1" fill="hold">
                                          <p:stCondLst>
                                            <p:cond delay="0"/>
                                          </p:stCondLst>
                                        </p:cTn>
                                        <p:tgtEl>
                                          <p:spTgt spid="190468"/>
                                        </p:tgtEl>
                                        <p:attrNameLst>
                                          <p:attrName>style.visibility</p:attrName>
                                        </p:attrNameLst>
                                      </p:cBhvr>
                                      <p:to>
                                        <p:strVal val="visible"/>
                                      </p:to>
                                    </p:set>
                                    <p:animEffect transition="in" filter="fade">
                                      <p:cBhvr>
                                        <p:cTn id="13" dur="2000"/>
                                        <p:tgtEl>
                                          <p:spTgt spid="190468"/>
                                        </p:tgtEl>
                                      </p:cBhvr>
                                    </p:animEffect>
                                    <p:anim calcmode="lin" valueType="num">
                                      <p:cBhvr>
                                        <p:cTn id="14" dur="2000" fill="hold"/>
                                        <p:tgtEl>
                                          <p:spTgt spid="190468"/>
                                        </p:tgtEl>
                                        <p:attrNameLst>
                                          <p:attrName>style.rotation</p:attrName>
                                        </p:attrNameLst>
                                      </p:cBhvr>
                                      <p:tavLst>
                                        <p:tav tm="0">
                                          <p:val>
                                            <p:fltVal val="720"/>
                                          </p:val>
                                        </p:tav>
                                        <p:tav tm="100000">
                                          <p:val>
                                            <p:fltVal val="0"/>
                                          </p:val>
                                        </p:tav>
                                      </p:tavLst>
                                    </p:anim>
                                    <p:anim calcmode="lin" valueType="num">
                                      <p:cBhvr>
                                        <p:cTn id="15" dur="2000" fill="hold"/>
                                        <p:tgtEl>
                                          <p:spTgt spid="190468"/>
                                        </p:tgtEl>
                                        <p:attrNameLst>
                                          <p:attrName>ppt_h</p:attrName>
                                        </p:attrNameLst>
                                      </p:cBhvr>
                                      <p:tavLst>
                                        <p:tav tm="0">
                                          <p:val>
                                            <p:fltVal val="0"/>
                                          </p:val>
                                        </p:tav>
                                        <p:tav tm="100000">
                                          <p:val>
                                            <p:strVal val="#ppt_h"/>
                                          </p:val>
                                        </p:tav>
                                      </p:tavLst>
                                    </p:anim>
                                    <p:anim calcmode="lin" valueType="num">
                                      <p:cBhvr>
                                        <p:cTn id="16" dur="2000" fill="hold"/>
                                        <p:tgtEl>
                                          <p:spTgt spid="190468"/>
                                        </p:tgtEl>
                                        <p:attrNameLst>
                                          <p:attrName>ppt_w</p:attrName>
                                        </p:attrNameLst>
                                      </p:cBhvr>
                                      <p:tavLst>
                                        <p:tav tm="0">
                                          <p:val>
                                            <p:fltVal val="0"/>
                                          </p:val>
                                        </p:tav>
                                        <p:tav tm="100000">
                                          <p:val>
                                            <p:strVal val="#ppt_w"/>
                                          </p:val>
                                        </p:tav>
                                      </p:tavLst>
                                    </p:anim>
                                  </p:childTnLst>
                                </p:cTn>
                              </p:par>
                              <p:par>
                                <p:cTn id="17" presetID="22" presetClass="emph" presetSubtype="0" repeatCount="indefinite" fill="hold" grpId="2" nodeType="withEffect">
                                  <p:stCondLst>
                                    <p:cond delay="0"/>
                                  </p:stCondLst>
                                  <p:childTnLst>
                                    <p:animClr clrSpc="hsl" dir="cw">
                                      <p:cBhvr override="childStyle">
                                        <p:cTn id="18" dur="5000" fill="hold"/>
                                        <p:tgtEl>
                                          <p:spTgt spid="190468"/>
                                        </p:tgtEl>
                                        <p:attrNameLst>
                                          <p:attrName>style.color</p:attrName>
                                        </p:attrNameLst>
                                      </p:cBhvr>
                                      <p:by>
                                        <p:hsl h="-7200000" s="0" l="0"/>
                                      </p:by>
                                    </p:animClr>
                                    <p:animClr clrSpc="hsl" dir="cw">
                                      <p:cBhvr>
                                        <p:cTn id="19" dur="5000" fill="hold"/>
                                        <p:tgtEl>
                                          <p:spTgt spid="190468"/>
                                        </p:tgtEl>
                                        <p:attrNameLst>
                                          <p:attrName>fillcolor</p:attrName>
                                        </p:attrNameLst>
                                      </p:cBhvr>
                                      <p:by>
                                        <p:hsl h="-7200000" s="0" l="0"/>
                                      </p:by>
                                    </p:animClr>
                                    <p:animClr clrSpc="hsl" dir="cw">
                                      <p:cBhvr>
                                        <p:cTn id="20" dur="5000" fill="hold"/>
                                        <p:tgtEl>
                                          <p:spTgt spid="190468"/>
                                        </p:tgtEl>
                                        <p:attrNameLst>
                                          <p:attrName>stroke.color</p:attrName>
                                        </p:attrNameLst>
                                      </p:cBhvr>
                                      <p:by>
                                        <p:hsl h="-7200000" s="0" l="0"/>
                                      </p:by>
                                    </p:animClr>
                                    <p:set>
                                      <p:cBhvr>
                                        <p:cTn id="21" dur="5000" fill="hold"/>
                                        <p:tgtEl>
                                          <p:spTgt spid="1904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90471"/>
                </p:tgtEl>
              </p:cMediaNode>
            </p:audio>
          </p:childTnLst>
        </p:cTn>
      </p:par>
    </p:tnLst>
    <p:bldLst>
      <p:bldP spid="190468" grpId="0" animBg="1"/>
      <p:bldP spid="190468" grpId="1" animBg="1"/>
      <p:bldP spid="19046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188419" name="Picture 3" descr="hinh"/>
          <p:cNvPicPr>
            <a:picLocks noChangeAspect="1" noChangeArrowheads="1" noCrop="1"/>
          </p:cNvPicPr>
          <p:nvPr/>
        </p:nvPicPr>
        <p:blipFill>
          <a:blip r:embed="rId4"/>
          <a:srcRect/>
          <a:stretch>
            <a:fillRect/>
          </a:stretch>
        </p:blipFill>
        <p:spPr bwMode="auto">
          <a:xfrm>
            <a:off x="0" y="0"/>
            <a:ext cx="9144000" cy="6858000"/>
          </a:xfrm>
          <a:prstGeom prst="rect">
            <a:avLst/>
          </a:prstGeom>
          <a:noFill/>
        </p:spPr>
      </p:pic>
      <p:sp>
        <p:nvSpPr>
          <p:cNvPr id="188420" name="WordArt 4"/>
          <p:cNvSpPr>
            <a:spLocks noChangeArrowheads="1" noChangeShapeType="1" noTextEdit="1"/>
          </p:cNvSpPr>
          <p:nvPr/>
        </p:nvSpPr>
        <p:spPr bwMode="auto">
          <a:xfrm>
            <a:off x="2438400" y="1752600"/>
            <a:ext cx="4800600" cy="5029200"/>
          </a:xfrm>
          <a:prstGeom prst="rect">
            <a:avLst/>
          </a:prstGeom>
        </p:spPr>
        <p:txBody>
          <a:bodyPr wrap="none" fromWordArt="1">
            <a:prstTxWarp prst="textInflateBottom">
              <a:avLst>
                <a:gd name="adj" fmla="val 68083"/>
              </a:avLst>
            </a:prstTxWarp>
          </a:bodyPr>
          <a:lstStyle/>
          <a:p>
            <a:pPr algn="ctr"/>
            <a:r>
              <a:rPr lang="vi-VN" sz="2400" b="1" i="1" kern="10">
                <a:ln w="12700">
                  <a:solidFill>
                    <a:srgbClr val="9933FF"/>
                  </a:solidFill>
                  <a:round/>
                  <a:headEnd/>
                  <a:tailEnd/>
                </a:ln>
                <a:solidFill>
                  <a:srgbClr val="9933FF"/>
                </a:solidFill>
                <a:latin typeface="Times New Roman"/>
                <a:cs typeface="Times New Roman"/>
              </a:rPr>
              <a:t> Trò chơi</a:t>
            </a:r>
          </a:p>
          <a:p>
            <a:pPr algn="ctr"/>
            <a:r>
              <a:rPr lang="vi-VN" sz="2400" b="1" i="1" kern="10">
                <a:ln w="12700">
                  <a:solidFill>
                    <a:srgbClr val="9933FF"/>
                  </a:solidFill>
                  <a:round/>
                  <a:headEnd/>
                  <a:tailEnd/>
                </a:ln>
                <a:solidFill>
                  <a:srgbClr val="9933FF"/>
                </a:solidFill>
                <a:latin typeface="Times New Roman"/>
                <a:cs typeface="Times New Roman"/>
              </a:rPr>
              <a:t>khéo tay hay làm</a:t>
            </a:r>
          </a:p>
          <a:p>
            <a:pPr algn="ctr"/>
            <a:endParaRPr lang="vi-VN" sz="2400" b="1" i="1" kern="10">
              <a:ln w="12700">
                <a:solidFill>
                  <a:srgbClr val="9933FF"/>
                </a:solidFill>
                <a:round/>
                <a:headEnd/>
                <a:tailEnd/>
              </a:ln>
              <a:solidFill>
                <a:srgbClr val="9933FF"/>
              </a:solidFill>
              <a:latin typeface="Times New Roman"/>
              <a:cs typeface="Times New Roman"/>
            </a:endParaRPr>
          </a:p>
          <a:p>
            <a:pPr algn="ctr"/>
            <a:r>
              <a:rPr lang="vi-VN" sz="2400" b="1" i="1" kern="10">
                <a:ln w="12700">
                  <a:solidFill>
                    <a:srgbClr val="9933FF"/>
                  </a:solidFill>
                  <a:round/>
                  <a:headEnd/>
                  <a:tailEnd/>
                </a:ln>
                <a:solidFill>
                  <a:srgbClr val="9933FF"/>
                </a:solidFill>
                <a:latin typeface="Times New Roman"/>
                <a:cs typeface="Times New Roman"/>
              </a:rPr>
              <a:t>               </a:t>
            </a:r>
          </a:p>
          <a:p>
            <a:pPr algn="ctr"/>
            <a:r>
              <a:rPr lang="vi-VN" sz="2400" b="1" i="1" kern="10">
                <a:ln w="12700">
                  <a:solidFill>
                    <a:srgbClr val="9933FF"/>
                  </a:solidFill>
                  <a:round/>
                  <a:headEnd/>
                  <a:tailEnd/>
                </a:ln>
                <a:solidFill>
                  <a:srgbClr val="9933FF"/>
                </a:solidFill>
                <a:latin typeface="Times New Roman"/>
                <a:cs typeface="Times New Roman"/>
              </a:rPr>
              <a:t>     </a:t>
            </a:r>
            <a:endParaRPr lang="en-US" sz="2400" b="1" i="1" kern="10">
              <a:ln w="12700">
                <a:solidFill>
                  <a:srgbClr val="9933FF"/>
                </a:solidFill>
                <a:round/>
                <a:headEnd/>
                <a:tailEnd/>
              </a:ln>
              <a:solidFill>
                <a:srgbClr val="9933FF"/>
              </a:solidFill>
              <a:latin typeface="Times New Roman"/>
              <a:cs typeface="Times New Roman"/>
            </a:endParaRPr>
          </a:p>
        </p:txBody>
      </p:sp>
      <p:pic>
        <p:nvPicPr>
          <p:cNvPr id="188422" name="Picture 6" descr="2067166a35x1e8i0t"/>
          <p:cNvPicPr>
            <a:picLocks noChangeAspect="1" noChangeArrowheads="1" noCrop="1"/>
          </p:cNvPicPr>
          <p:nvPr/>
        </p:nvPicPr>
        <p:blipFill>
          <a:blip r:embed="rId5"/>
          <a:srcRect/>
          <a:stretch>
            <a:fillRect/>
          </a:stretch>
        </p:blipFill>
        <p:spPr bwMode="auto">
          <a:xfrm>
            <a:off x="3792538" y="3733800"/>
            <a:ext cx="2266950" cy="2971800"/>
          </a:xfrm>
          <a:prstGeom prst="rect">
            <a:avLst/>
          </a:prstGeom>
          <a:noFill/>
        </p:spPr>
      </p:pic>
      <p:pic>
        <p:nvPicPr>
          <p:cNvPr id="188423" name="khúc hát ru những người mẹ trẻ.mp3">
            <a:hlinkClick r:id="" action="ppaction://media"/>
          </p:cNvPr>
          <p:cNvPicPr>
            <a:picLocks noRot="1" noChangeAspect="1" noChangeArrowheads="1"/>
          </p:cNvPicPr>
          <p:nvPr>
            <a:audioFile r:link="rId1"/>
          </p:nvPr>
        </p:nvPicPr>
        <p:blipFill>
          <a:blip r:embed="rId6"/>
          <a:srcRect/>
          <a:stretch>
            <a:fillRect/>
          </a:stretch>
        </p:blipFill>
        <p:spPr bwMode="auto">
          <a:xfrm>
            <a:off x="4953000" y="5867400"/>
            <a:ext cx="304800" cy="304800"/>
          </a:xfrm>
          <a:prstGeom prst="rect">
            <a:avLst/>
          </a:prstGeom>
          <a:noFill/>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8420"/>
                                        </p:tgtEl>
                                        <p:attrNameLst>
                                          <p:attrName>style.visibility</p:attrName>
                                        </p:attrNameLst>
                                      </p:cBhvr>
                                      <p:to>
                                        <p:strVal val="visible"/>
                                      </p:to>
                                    </p:set>
                                    <p:anim calcmode="lin" valueType="num">
                                      <p:cBhvr>
                                        <p:cTn id="7" dur="2000" fill="hold"/>
                                        <p:tgtEl>
                                          <p:spTgt spid="188420"/>
                                        </p:tgtEl>
                                        <p:attrNameLst>
                                          <p:attrName>ppt_w</p:attrName>
                                        </p:attrNameLst>
                                      </p:cBhvr>
                                      <p:tavLst>
                                        <p:tav tm="0">
                                          <p:val>
                                            <p:fltVal val="0"/>
                                          </p:val>
                                        </p:tav>
                                        <p:tav tm="100000">
                                          <p:val>
                                            <p:strVal val="#ppt_w"/>
                                          </p:val>
                                        </p:tav>
                                      </p:tavLst>
                                    </p:anim>
                                    <p:anim calcmode="lin" valueType="num">
                                      <p:cBhvr>
                                        <p:cTn id="8" dur="2000" fill="hold"/>
                                        <p:tgtEl>
                                          <p:spTgt spid="188420"/>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type.wav"/>
                                        </p:tgtEl>
                                      </p:cMediaNode>
                                    </p:audio>
                                  </p:subTnLst>
                                </p:cTn>
                              </p:par>
                              <p:par>
                                <p:cTn id="9" presetID="35" presetClass="entr" presetSubtype="0" fill="hold" grpId="1" nodeType="withEffect">
                                  <p:stCondLst>
                                    <p:cond delay="0"/>
                                  </p:stCondLst>
                                  <p:childTnLst>
                                    <p:set>
                                      <p:cBhvr>
                                        <p:cTn id="10" dur="1" fill="hold">
                                          <p:stCondLst>
                                            <p:cond delay="0"/>
                                          </p:stCondLst>
                                        </p:cTn>
                                        <p:tgtEl>
                                          <p:spTgt spid="188420"/>
                                        </p:tgtEl>
                                        <p:attrNameLst>
                                          <p:attrName>style.visibility</p:attrName>
                                        </p:attrNameLst>
                                      </p:cBhvr>
                                      <p:to>
                                        <p:strVal val="visible"/>
                                      </p:to>
                                    </p:set>
                                    <p:animEffect transition="in" filter="fade">
                                      <p:cBhvr>
                                        <p:cTn id="11" dur="2000"/>
                                        <p:tgtEl>
                                          <p:spTgt spid="188420"/>
                                        </p:tgtEl>
                                      </p:cBhvr>
                                    </p:animEffect>
                                    <p:anim calcmode="lin" valueType="num">
                                      <p:cBhvr>
                                        <p:cTn id="12" dur="2000" fill="hold"/>
                                        <p:tgtEl>
                                          <p:spTgt spid="188420"/>
                                        </p:tgtEl>
                                        <p:attrNameLst>
                                          <p:attrName>style.rotation</p:attrName>
                                        </p:attrNameLst>
                                      </p:cBhvr>
                                      <p:tavLst>
                                        <p:tav tm="0">
                                          <p:val>
                                            <p:fltVal val="720"/>
                                          </p:val>
                                        </p:tav>
                                        <p:tav tm="100000">
                                          <p:val>
                                            <p:fltVal val="0"/>
                                          </p:val>
                                        </p:tav>
                                      </p:tavLst>
                                    </p:anim>
                                    <p:anim calcmode="lin" valueType="num">
                                      <p:cBhvr>
                                        <p:cTn id="13" dur="2000" fill="hold"/>
                                        <p:tgtEl>
                                          <p:spTgt spid="188420"/>
                                        </p:tgtEl>
                                        <p:attrNameLst>
                                          <p:attrName>ppt_h</p:attrName>
                                        </p:attrNameLst>
                                      </p:cBhvr>
                                      <p:tavLst>
                                        <p:tav tm="0">
                                          <p:val>
                                            <p:fltVal val="0"/>
                                          </p:val>
                                        </p:tav>
                                        <p:tav tm="100000">
                                          <p:val>
                                            <p:strVal val="#ppt_h"/>
                                          </p:val>
                                        </p:tav>
                                      </p:tavLst>
                                    </p:anim>
                                    <p:anim calcmode="lin" valueType="num">
                                      <p:cBhvr>
                                        <p:cTn id="14" dur="2000" fill="hold"/>
                                        <p:tgtEl>
                                          <p:spTgt spid="188420"/>
                                        </p:tgtEl>
                                        <p:attrNameLst>
                                          <p:attrName>ppt_w</p:attrName>
                                        </p:attrNameLst>
                                      </p:cBhvr>
                                      <p:tavLst>
                                        <p:tav tm="0">
                                          <p:val>
                                            <p:fltVal val="0"/>
                                          </p:val>
                                        </p:tav>
                                        <p:tav tm="100000">
                                          <p:val>
                                            <p:strVal val="#ppt_w"/>
                                          </p:val>
                                        </p:tav>
                                      </p:tavLst>
                                    </p:anim>
                                  </p:childTnLst>
                                </p:cTn>
                              </p:par>
                              <p:par>
                                <p:cTn id="15" presetID="22" presetClass="emph" presetSubtype="0" repeatCount="indefinite" fill="hold" grpId="2" nodeType="withEffect">
                                  <p:stCondLst>
                                    <p:cond delay="0"/>
                                  </p:stCondLst>
                                  <p:childTnLst>
                                    <p:animClr clrSpc="hsl" dir="cw">
                                      <p:cBhvr override="childStyle">
                                        <p:cTn id="16" dur="5000" fill="hold"/>
                                        <p:tgtEl>
                                          <p:spTgt spid="188420"/>
                                        </p:tgtEl>
                                        <p:attrNameLst>
                                          <p:attrName>style.color</p:attrName>
                                        </p:attrNameLst>
                                      </p:cBhvr>
                                      <p:by>
                                        <p:hsl h="-7200000" s="0" l="0"/>
                                      </p:by>
                                    </p:animClr>
                                    <p:animClr clrSpc="hsl" dir="cw">
                                      <p:cBhvr>
                                        <p:cTn id="17" dur="5000" fill="hold"/>
                                        <p:tgtEl>
                                          <p:spTgt spid="188420"/>
                                        </p:tgtEl>
                                        <p:attrNameLst>
                                          <p:attrName>fillcolor</p:attrName>
                                        </p:attrNameLst>
                                      </p:cBhvr>
                                      <p:by>
                                        <p:hsl h="-7200000" s="0" l="0"/>
                                      </p:by>
                                    </p:animClr>
                                    <p:animClr clrSpc="hsl" dir="cw">
                                      <p:cBhvr>
                                        <p:cTn id="18" dur="5000" fill="hold"/>
                                        <p:tgtEl>
                                          <p:spTgt spid="188420"/>
                                        </p:tgtEl>
                                        <p:attrNameLst>
                                          <p:attrName>stroke.color</p:attrName>
                                        </p:attrNameLst>
                                      </p:cBhvr>
                                      <p:by>
                                        <p:hsl h="-7200000" s="0" l="0"/>
                                      </p:by>
                                    </p:animClr>
                                    <p:set>
                                      <p:cBhvr>
                                        <p:cTn id="19" dur="5000" fill="hold"/>
                                        <p:tgtEl>
                                          <p:spTgt spid="188420"/>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24128" fill="hold"/>
                                        <p:tgtEl>
                                          <p:spTgt spid="1884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188423"/>
                </p:tgtEl>
              </p:cMediaNode>
            </p:audio>
          </p:childTnLst>
        </p:cTn>
      </p:par>
    </p:tnLst>
    <p:bldLst>
      <p:bldP spid="188420" grpId="0" animBg="1"/>
      <p:bldP spid="188420" grpId="1" animBg="1"/>
      <p:bldP spid="188420"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descr="Outlined diamond"/>
          <p:cNvSpPr>
            <a:spLocks noChangeArrowheads="1"/>
          </p:cNvSpPr>
          <p:nvPr/>
        </p:nvSpPr>
        <p:spPr bwMode="auto">
          <a:xfrm>
            <a:off x="0" y="0"/>
            <a:ext cx="9144000" cy="6858000"/>
          </a:xfrm>
          <a:prstGeom prst="rect">
            <a:avLst/>
          </a:prstGeom>
          <a:pattFill prst="openDmnd">
            <a:fgClr>
              <a:schemeClr val="accent1"/>
            </a:fgClr>
            <a:bgClr>
              <a:srgbClr val="FFFF00"/>
            </a:bgClr>
          </a:pattFill>
          <a:ln w="9525">
            <a:solidFill>
              <a:schemeClr val="tx1"/>
            </a:solidFill>
            <a:miter lim="800000"/>
            <a:headEnd/>
            <a:tailEnd/>
          </a:ln>
          <a:effectLst/>
        </p:spPr>
        <p:txBody>
          <a:bodyPr wrap="none" anchor="ctr"/>
          <a:lstStyle/>
          <a:p>
            <a:endParaRPr lang="en-US"/>
          </a:p>
        </p:txBody>
      </p:sp>
      <p:sp>
        <p:nvSpPr>
          <p:cNvPr id="187395" name="AutoShape 3" descr="2_2"/>
          <p:cNvSpPr>
            <a:spLocks noChangeArrowheads="1"/>
          </p:cNvSpPr>
          <p:nvPr/>
        </p:nvSpPr>
        <p:spPr bwMode="auto">
          <a:xfrm>
            <a:off x="914400" y="1600200"/>
            <a:ext cx="7391400" cy="3657600"/>
          </a:xfrm>
          <a:prstGeom prst="doubleWave">
            <a:avLst>
              <a:gd name="adj1" fmla="val 6500"/>
              <a:gd name="adj2" fmla="val 0"/>
            </a:avLst>
          </a:prstGeom>
          <a:blipFill dpi="0" rotWithShape="1">
            <a:blip r:embed="rId3"/>
            <a:srcRect/>
            <a:stretch>
              <a:fillRect/>
            </a:stretch>
          </a:blipFill>
          <a:ln w="76200" cmpd="tri">
            <a:pattFill prst="solidDmnd">
              <a:fgClr>
                <a:schemeClr val="hlink"/>
              </a:fgClr>
              <a:bgClr>
                <a:srgbClr val="FF3300"/>
              </a:bgClr>
            </a:pattFill>
            <a:miter lim="800000"/>
            <a:headEnd/>
            <a:tailEnd/>
          </a:ln>
          <a:effectLst/>
        </p:spPr>
        <p:txBody>
          <a:bodyPr wrap="none" anchor="ctr"/>
          <a:lstStyle/>
          <a:p>
            <a:endParaRPr lang="en-US"/>
          </a:p>
        </p:txBody>
      </p:sp>
      <p:sp>
        <p:nvSpPr>
          <p:cNvPr id="187396" name="WordArt 4" descr="Woven mat"/>
          <p:cNvSpPr>
            <a:spLocks noChangeArrowheads="1" noChangeShapeType="1" noTextEdit="1"/>
          </p:cNvSpPr>
          <p:nvPr/>
        </p:nvSpPr>
        <p:spPr bwMode="auto">
          <a:xfrm>
            <a:off x="1371600" y="2971800"/>
            <a:ext cx="6400800" cy="12954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00FFFF"/>
                  </a:solidFill>
                  <a:round/>
                  <a:headEnd/>
                  <a:tailEnd/>
                </a:ln>
                <a:blipFill dpi="0" rotWithShape="1">
                  <a:blip r:embed="rId4"/>
                  <a:srcRect/>
                  <a:tile tx="0" ty="0" sx="100000" sy="100000" flip="none" algn="tl"/>
                </a:blipFill>
                <a:latin typeface="Arrus"/>
              </a:rPr>
              <a:t>KÍNH CHÀO TẠM BIỆT</a:t>
            </a:r>
          </a:p>
        </p:txBody>
      </p:sp>
      <p:pic>
        <p:nvPicPr>
          <p:cNvPr id="187397" name="Picture 5" descr="0036"/>
          <p:cNvPicPr>
            <a:picLocks noChangeAspect="1" noChangeArrowheads="1" noCrop="1"/>
          </p:cNvPicPr>
          <p:nvPr/>
        </p:nvPicPr>
        <p:blipFill>
          <a:blip r:embed="rId5"/>
          <a:srcRect/>
          <a:stretch>
            <a:fillRect/>
          </a:stretch>
        </p:blipFill>
        <p:spPr bwMode="auto">
          <a:xfrm>
            <a:off x="-914400" y="3567113"/>
            <a:ext cx="3205163" cy="3290887"/>
          </a:xfrm>
          <a:prstGeom prst="rect">
            <a:avLst/>
          </a:prstGeom>
          <a:noFill/>
        </p:spPr>
      </p:pic>
      <p:pic>
        <p:nvPicPr>
          <p:cNvPr id="187398" name="Picture 6" descr="1785687ic4msukw74"/>
          <p:cNvPicPr>
            <a:picLocks noChangeAspect="1" noChangeArrowheads="1" noCrop="1"/>
          </p:cNvPicPr>
          <p:nvPr/>
        </p:nvPicPr>
        <p:blipFill>
          <a:blip r:embed="rId6"/>
          <a:srcRect/>
          <a:stretch>
            <a:fillRect/>
          </a:stretch>
        </p:blipFill>
        <p:spPr bwMode="auto">
          <a:xfrm>
            <a:off x="2209800" y="4556125"/>
            <a:ext cx="4822825" cy="2301875"/>
          </a:xfrm>
          <a:prstGeom prst="rect">
            <a:avLst/>
          </a:prstGeom>
          <a:noFill/>
        </p:spPr>
      </p:pic>
      <p:pic>
        <p:nvPicPr>
          <p:cNvPr id="187399" name="Picture 7" descr="0036"/>
          <p:cNvPicPr>
            <a:picLocks noChangeAspect="1" noChangeArrowheads="1" noCrop="1"/>
          </p:cNvPicPr>
          <p:nvPr/>
        </p:nvPicPr>
        <p:blipFill>
          <a:blip r:embed="rId5"/>
          <a:srcRect/>
          <a:stretch>
            <a:fillRect/>
          </a:stretch>
        </p:blipFill>
        <p:spPr bwMode="auto">
          <a:xfrm>
            <a:off x="6324600" y="3567113"/>
            <a:ext cx="3205163" cy="3290887"/>
          </a:xfrm>
          <a:prstGeom prst="rect">
            <a:avLst/>
          </a:prstGeom>
          <a:noFill/>
        </p:spPr>
      </p:pic>
      <p:pic>
        <p:nvPicPr>
          <p:cNvPr id="187400" name="Picture 8" descr="1228823feg8tq6pvi"/>
          <p:cNvPicPr>
            <a:picLocks noChangeAspect="1" noChangeArrowheads="1" noCrop="1"/>
          </p:cNvPicPr>
          <p:nvPr/>
        </p:nvPicPr>
        <p:blipFill>
          <a:blip r:embed="rId7"/>
          <a:srcRect/>
          <a:stretch>
            <a:fillRect/>
          </a:stretch>
        </p:blipFill>
        <p:spPr bwMode="auto">
          <a:xfrm rot="10800000">
            <a:off x="0" y="2133600"/>
            <a:ext cx="762000" cy="2295525"/>
          </a:xfrm>
          <a:prstGeom prst="rect">
            <a:avLst/>
          </a:prstGeom>
          <a:noFill/>
        </p:spPr>
      </p:pic>
      <p:pic>
        <p:nvPicPr>
          <p:cNvPr id="187401" name="Picture 9" descr="1228823feg8tq6pvi"/>
          <p:cNvPicPr>
            <a:picLocks noChangeAspect="1" noChangeArrowheads="1" noCrop="1"/>
          </p:cNvPicPr>
          <p:nvPr/>
        </p:nvPicPr>
        <p:blipFill>
          <a:blip r:embed="rId7"/>
          <a:srcRect/>
          <a:stretch>
            <a:fillRect/>
          </a:stretch>
        </p:blipFill>
        <p:spPr bwMode="auto">
          <a:xfrm>
            <a:off x="0" y="0"/>
            <a:ext cx="762000" cy="2295525"/>
          </a:xfrm>
          <a:prstGeom prst="rect">
            <a:avLst/>
          </a:prstGeom>
          <a:noFill/>
        </p:spPr>
      </p:pic>
      <p:pic>
        <p:nvPicPr>
          <p:cNvPr id="187402" name="Picture 10" descr="1228823feg8tq6pvi"/>
          <p:cNvPicPr>
            <a:picLocks noChangeAspect="1" noChangeArrowheads="1" noCrop="1"/>
          </p:cNvPicPr>
          <p:nvPr/>
        </p:nvPicPr>
        <p:blipFill>
          <a:blip r:embed="rId7"/>
          <a:srcRect/>
          <a:stretch>
            <a:fillRect/>
          </a:stretch>
        </p:blipFill>
        <p:spPr bwMode="auto">
          <a:xfrm>
            <a:off x="8382000" y="-228600"/>
            <a:ext cx="762000" cy="2295525"/>
          </a:xfrm>
          <a:prstGeom prst="rect">
            <a:avLst/>
          </a:prstGeom>
          <a:noFill/>
        </p:spPr>
      </p:pic>
      <p:pic>
        <p:nvPicPr>
          <p:cNvPr id="187403" name="Picture 11" descr="1228823feg8tq6pvi"/>
          <p:cNvPicPr>
            <a:picLocks noChangeAspect="1" noChangeArrowheads="1" noCrop="1"/>
          </p:cNvPicPr>
          <p:nvPr/>
        </p:nvPicPr>
        <p:blipFill>
          <a:blip r:embed="rId7"/>
          <a:srcRect/>
          <a:stretch>
            <a:fillRect/>
          </a:stretch>
        </p:blipFill>
        <p:spPr bwMode="auto">
          <a:xfrm rot="10800000">
            <a:off x="8382000" y="1905000"/>
            <a:ext cx="762000" cy="2295525"/>
          </a:xfrm>
          <a:prstGeom prst="rect">
            <a:avLst/>
          </a:prstGeom>
          <a:noFill/>
        </p:spPr>
      </p:pic>
      <p:pic>
        <p:nvPicPr>
          <p:cNvPr id="187404" name="Picture 12" descr="1785687ic4msukw74"/>
          <p:cNvPicPr>
            <a:picLocks noChangeAspect="1" noChangeArrowheads="1" noCrop="1"/>
          </p:cNvPicPr>
          <p:nvPr/>
        </p:nvPicPr>
        <p:blipFill>
          <a:blip r:embed="rId6"/>
          <a:srcRect/>
          <a:stretch>
            <a:fillRect/>
          </a:stretch>
        </p:blipFill>
        <p:spPr bwMode="auto">
          <a:xfrm>
            <a:off x="762000" y="-228600"/>
            <a:ext cx="3962400" cy="2301875"/>
          </a:xfrm>
          <a:prstGeom prst="rect">
            <a:avLst/>
          </a:prstGeom>
          <a:noFill/>
        </p:spPr>
      </p:pic>
      <p:pic>
        <p:nvPicPr>
          <p:cNvPr id="187405" name="Picture 13" descr="1785687ic4msukw74"/>
          <p:cNvPicPr>
            <a:picLocks noChangeAspect="1" noChangeArrowheads="1" noCrop="1"/>
          </p:cNvPicPr>
          <p:nvPr/>
        </p:nvPicPr>
        <p:blipFill>
          <a:blip r:embed="rId6"/>
          <a:srcRect/>
          <a:stretch>
            <a:fillRect/>
          </a:stretch>
        </p:blipFill>
        <p:spPr bwMode="auto">
          <a:xfrm>
            <a:off x="4495800" y="-304800"/>
            <a:ext cx="3962400" cy="2301875"/>
          </a:xfrm>
          <a:prstGeom prst="rect">
            <a:avLst/>
          </a:prstGeom>
          <a:noFill/>
        </p:spPr>
      </p:pic>
      <p:pic>
        <p:nvPicPr>
          <p:cNvPr id="187406" name="bàn tay mẹ.mp3">
            <a:hlinkClick r:id="" action="ppaction://media"/>
          </p:cNvPr>
          <p:cNvPicPr>
            <a:picLocks noRot="1" noChangeAspect="1" noChangeArrowheads="1"/>
          </p:cNvPicPr>
          <p:nvPr>
            <a:audioFile r:link="rId1"/>
          </p:nvPr>
        </p:nvPicPr>
        <p:blipFill>
          <a:blip r:embed="rId8"/>
          <a:srcRect/>
          <a:stretch>
            <a:fillRect/>
          </a:stretch>
        </p:blipFill>
        <p:spPr bwMode="auto">
          <a:xfrm>
            <a:off x="1828800" y="43434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fade">
                                      <p:cBhvr>
                                        <p:cTn id="7" dur="770" decel="100000"/>
                                        <p:tgtEl>
                                          <p:spTgt spid="187396"/>
                                        </p:tgtEl>
                                      </p:cBhvr>
                                    </p:animEffect>
                                    <p:animScale>
                                      <p:cBhvr>
                                        <p:cTn id="8" dur="770" decel="100000"/>
                                        <p:tgtEl>
                                          <p:spTgt spid="187396"/>
                                        </p:tgtEl>
                                      </p:cBhvr>
                                      <p:from x="10000" y="10000"/>
                                      <p:to x="200000" y="450000"/>
                                    </p:animScale>
                                    <p:animScale>
                                      <p:cBhvr>
                                        <p:cTn id="9" dur="1230" accel="100000" fill="hold">
                                          <p:stCondLst>
                                            <p:cond delay="770"/>
                                          </p:stCondLst>
                                        </p:cTn>
                                        <p:tgtEl>
                                          <p:spTgt spid="187396"/>
                                        </p:tgtEl>
                                      </p:cBhvr>
                                      <p:from x="200000" y="450000"/>
                                      <p:to x="100000" y="100000"/>
                                    </p:animScale>
                                    <p:set>
                                      <p:cBhvr>
                                        <p:cTn id="10" dur="770" fill="hold"/>
                                        <p:tgtEl>
                                          <p:spTgt spid="187396"/>
                                        </p:tgtEl>
                                        <p:attrNameLst>
                                          <p:attrName>ppt_x</p:attrName>
                                        </p:attrNameLst>
                                      </p:cBhvr>
                                      <p:to>
                                        <p:strVal val="(0.5)"/>
                                      </p:to>
                                    </p:set>
                                    <p:anim from="(0.5)" to="(#ppt_x)" calcmode="lin" valueType="num">
                                      <p:cBhvr>
                                        <p:cTn id="11" dur="1230" accel="100000" fill="hold">
                                          <p:stCondLst>
                                            <p:cond delay="770"/>
                                          </p:stCondLst>
                                        </p:cTn>
                                        <p:tgtEl>
                                          <p:spTgt spid="187396"/>
                                        </p:tgtEl>
                                        <p:attrNameLst>
                                          <p:attrName>ppt_x</p:attrName>
                                        </p:attrNameLst>
                                      </p:cBhvr>
                                    </p:anim>
                                    <p:set>
                                      <p:cBhvr>
                                        <p:cTn id="12" dur="770" fill="hold"/>
                                        <p:tgtEl>
                                          <p:spTgt spid="187396"/>
                                        </p:tgtEl>
                                        <p:attrNameLst>
                                          <p:attrName>ppt_y</p:attrName>
                                        </p:attrNameLst>
                                      </p:cBhvr>
                                      <p:to>
                                        <p:strVal val="(#ppt_y+0.4)"/>
                                      </p:to>
                                    </p:set>
                                    <p:anim from="(#ppt_y+0.4)" to="(#ppt_y)" calcmode="lin" valueType="num">
                                      <p:cBhvr>
                                        <p:cTn id="13" dur="1230" accel="100000" fill="hold">
                                          <p:stCondLst>
                                            <p:cond delay="770"/>
                                          </p:stCondLst>
                                        </p:cTn>
                                        <p:tgtEl>
                                          <p:spTgt spid="187396"/>
                                        </p:tgtEl>
                                        <p:attrNameLst>
                                          <p:attrName>ppt_y</p:attrName>
                                        </p:attrNameLst>
                                      </p:cBhvr>
                                    </p:anim>
                                  </p:childTnLst>
                                </p:cTn>
                              </p:par>
                              <p:par>
                                <p:cTn id="14" presetID="23" presetClass="emph" presetSubtype="0" repeatCount="indefinite" fill="hold" grpId="1" nodeType="withEffect">
                                  <p:stCondLst>
                                    <p:cond delay="0"/>
                                  </p:stCondLst>
                                  <p:childTnLst>
                                    <p:animClr clrSpc="hsl" dir="cw">
                                      <p:cBhvr override="childStyle">
                                        <p:cTn id="15" dur="1000" fill="hold"/>
                                        <p:tgtEl>
                                          <p:spTgt spid="187396"/>
                                        </p:tgtEl>
                                        <p:attrNameLst>
                                          <p:attrName>style.color</p:attrName>
                                        </p:attrNameLst>
                                      </p:cBhvr>
                                      <p:by>
                                        <p:hsl h="10842353" s="0" l="0"/>
                                      </p:by>
                                    </p:animClr>
                                    <p:animClr clrSpc="hsl" dir="cw">
                                      <p:cBhvr>
                                        <p:cTn id="16" dur="1000" fill="hold"/>
                                        <p:tgtEl>
                                          <p:spTgt spid="187396"/>
                                        </p:tgtEl>
                                        <p:attrNameLst>
                                          <p:attrName>fillcolor</p:attrName>
                                        </p:attrNameLst>
                                      </p:cBhvr>
                                      <p:by>
                                        <p:hsl h="10842353" s="0" l="0"/>
                                      </p:by>
                                    </p:animClr>
                                    <p:animClr clrSpc="hsl" dir="cw">
                                      <p:cBhvr>
                                        <p:cTn id="17" dur="1000" fill="hold"/>
                                        <p:tgtEl>
                                          <p:spTgt spid="187396"/>
                                        </p:tgtEl>
                                        <p:attrNameLst>
                                          <p:attrName>stroke.color</p:attrName>
                                        </p:attrNameLst>
                                      </p:cBhvr>
                                      <p:by>
                                        <p:hsl h="10842353" s="0" l="0"/>
                                      </p:by>
                                    </p:animClr>
                                    <p:set>
                                      <p:cBhvr>
                                        <p:cTn id="18" dur="1000" fill="hold"/>
                                        <p:tgtEl>
                                          <p:spTgt spid="187396"/>
                                        </p:tgtEl>
                                        <p:attrNameLst>
                                          <p:attrName>fill.type</p:attrName>
                                        </p:attrNameLst>
                                      </p:cBhvr>
                                      <p:to>
                                        <p:strVal val="solid"/>
                                      </p:to>
                                    </p:set>
                                  </p:childTnLst>
                                </p:cTn>
                              </p:par>
                              <p:par>
                                <p:cTn id="19" presetID="1" presetClass="mediacall" presetSubtype="0" fill="hold" nodeType="withEffect">
                                  <p:stCondLst>
                                    <p:cond delay="0"/>
                                  </p:stCondLst>
                                  <p:childTnLst>
                                    <p:cmd type="call" cmd="playFrom(0.0)">
                                      <p:cBhvr>
                                        <p:cTn id="20" dur="196992" fill="hold"/>
                                        <p:tgtEl>
                                          <p:spTgt spid="18740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87406"/>
                </p:tgtEl>
              </p:cMediaNode>
            </p:audio>
          </p:childTnLst>
        </p:cTn>
      </p:par>
    </p:tnLst>
    <p:bldLst>
      <p:bldP spid="187396" grpId="0" animBg="1"/>
      <p:bldP spid="18739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descr="Stationery"/>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11621" name="Rectangle 5"/>
          <p:cNvSpPr>
            <a:spLocks noGrp="1" noChangeArrowheads="1"/>
          </p:cNvSpPr>
          <p:nvPr>
            <p:ph type="title"/>
          </p:nvPr>
        </p:nvSpPr>
        <p:spPr>
          <a:xfrm>
            <a:off x="457200" y="2895600"/>
            <a:ext cx="8686800" cy="1143000"/>
          </a:xfrm>
        </p:spPr>
        <p:txBody>
          <a:bodyPr>
            <a:normAutofit fontScale="90000"/>
          </a:bodyPr>
          <a:lstStyle/>
          <a:p>
            <a:pPr algn="l"/>
            <a:r>
              <a:rPr lang="en-US" sz="4000">
                <a:latin typeface="Times New Roman" pitchFamily="18" charset="0"/>
              </a:rPr>
              <a:t>  </a:t>
            </a:r>
            <a:r>
              <a:rPr lang="en-US" sz="3200">
                <a:solidFill>
                  <a:srgbClr val="FF3300"/>
                </a:solidFill>
                <a:latin typeface="Times New Roman" pitchFamily="18" charset="0"/>
              </a:rPr>
              <a:t>I/ </a:t>
            </a:r>
            <a:r>
              <a:rPr lang="en-US" sz="3200" u="sng">
                <a:solidFill>
                  <a:srgbClr val="FF3300"/>
                </a:solidFill>
                <a:latin typeface="Times New Roman" pitchFamily="18" charset="0"/>
              </a:rPr>
              <a:t>Mục đích yêu cầu:</a:t>
            </a:r>
            <a:br>
              <a:rPr lang="en-US" sz="3200" u="sng">
                <a:solidFill>
                  <a:srgbClr val="FF3300"/>
                </a:solidFill>
                <a:latin typeface="Times New Roman" pitchFamily="18" charset="0"/>
              </a:rPr>
            </a:br>
            <a:r>
              <a:rPr lang="en-US" sz="3200">
                <a:solidFill>
                  <a:srgbClr val="FF3300"/>
                </a:solidFill>
                <a:latin typeface="Times New Roman" pitchFamily="18" charset="0"/>
              </a:rPr>
              <a:t>1/ </a:t>
            </a:r>
            <a:r>
              <a:rPr lang="en-US" sz="3200" u="sng">
                <a:solidFill>
                  <a:srgbClr val="FF3300"/>
                </a:solidFill>
                <a:latin typeface="Times New Roman" pitchFamily="18" charset="0"/>
              </a:rPr>
              <a:t>Kiến thức</a:t>
            </a:r>
            <a:r>
              <a:rPr lang="en-US" sz="3200">
                <a:solidFill>
                  <a:srgbClr val="FF3300"/>
                </a:solidFill>
                <a:latin typeface="Times New Roman" pitchFamily="18" charset="0"/>
              </a:rPr>
              <a:t>: </a:t>
            </a:r>
            <a:br>
              <a:rPr lang="en-US" sz="3200">
                <a:solidFill>
                  <a:srgbClr val="FF3300"/>
                </a:solidFill>
                <a:latin typeface="Times New Roman" pitchFamily="18" charset="0"/>
              </a:rPr>
            </a:br>
            <a:r>
              <a:rPr lang="en-US" sz="3200">
                <a:solidFill>
                  <a:srgbClr val="0000FF"/>
                </a:solidFill>
                <a:latin typeface="Times New Roman" pitchFamily="18" charset="0"/>
              </a:rPr>
              <a:t>- Trẻ biết được công việc hằng ngày của mẹ( Bế em, giặt đồ, đi chợ, làm việc, đưa đón con đi học…)</a:t>
            </a:r>
            <a:br>
              <a:rPr lang="en-US" sz="3200">
                <a:solidFill>
                  <a:srgbClr val="0000FF"/>
                </a:solidFill>
                <a:latin typeface="Times New Roman" pitchFamily="18" charset="0"/>
              </a:rPr>
            </a:br>
            <a:r>
              <a:rPr lang="en-US" sz="3200">
                <a:solidFill>
                  <a:srgbClr val="0000FF"/>
                </a:solidFill>
                <a:latin typeface="Times New Roman" pitchFamily="18" charset="0"/>
              </a:rPr>
              <a:t>- Trẻ hiểu được ý nghĩa công việc của mẹ</a:t>
            </a:r>
            <a:br>
              <a:rPr lang="en-US" sz="3200">
                <a:solidFill>
                  <a:srgbClr val="0000FF"/>
                </a:solidFill>
                <a:latin typeface="Times New Roman" pitchFamily="18" charset="0"/>
              </a:rPr>
            </a:br>
            <a:r>
              <a:rPr lang="en-US" sz="3200">
                <a:solidFill>
                  <a:srgbClr val="FF3300"/>
                </a:solidFill>
                <a:latin typeface="Times New Roman" pitchFamily="18" charset="0"/>
              </a:rPr>
              <a:t>2/ </a:t>
            </a:r>
            <a:r>
              <a:rPr lang="en-US" sz="3200" u="sng">
                <a:solidFill>
                  <a:srgbClr val="FF3300"/>
                </a:solidFill>
                <a:latin typeface="Times New Roman" pitchFamily="18" charset="0"/>
              </a:rPr>
              <a:t>Kỹ năng</a:t>
            </a:r>
            <a:r>
              <a:rPr lang="en-US" sz="3200">
                <a:solidFill>
                  <a:srgbClr val="FF3300"/>
                </a:solidFill>
                <a:latin typeface="Times New Roman" pitchFamily="18" charset="0"/>
              </a:rPr>
              <a:t>:</a:t>
            </a:r>
            <a:r>
              <a:rPr lang="en-US" sz="3200">
                <a:latin typeface="Times New Roman" pitchFamily="18" charset="0"/>
              </a:rPr>
              <a:t/>
            </a:r>
            <a:br>
              <a:rPr lang="en-US" sz="3200">
                <a:latin typeface="Times New Roman" pitchFamily="18" charset="0"/>
              </a:rPr>
            </a:br>
            <a:r>
              <a:rPr lang="en-US" sz="3200">
                <a:solidFill>
                  <a:srgbClr val="0000FF"/>
                </a:solidFill>
                <a:latin typeface="Times New Roman" pitchFamily="18" charset="0"/>
              </a:rPr>
              <a:t>- Phát triển khả năng quan sát, nghe và trả lời rõ ràng, trọn câu.</a:t>
            </a:r>
            <a:br>
              <a:rPr lang="en-US" sz="3200">
                <a:solidFill>
                  <a:srgbClr val="0000FF"/>
                </a:solidFill>
                <a:latin typeface="Times New Roman" pitchFamily="18" charset="0"/>
              </a:rPr>
            </a:br>
            <a:r>
              <a:rPr lang="en-US" sz="3200">
                <a:solidFill>
                  <a:srgbClr val="0000FF"/>
                </a:solidFill>
                <a:latin typeface="Times New Roman" pitchFamily="18" charset="0"/>
              </a:rPr>
              <a:t>- Rèn thao tác vui chơi nhanh nhẹn, khéo léo.</a:t>
            </a:r>
            <a:r>
              <a:rPr lang="en-US" sz="3200">
                <a:latin typeface="Times New Roman" pitchFamily="18" charset="0"/>
              </a:rPr>
              <a:t/>
            </a:r>
            <a:br>
              <a:rPr lang="en-US" sz="3200">
                <a:latin typeface="Times New Roman" pitchFamily="18" charset="0"/>
              </a:rPr>
            </a:br>
            <a:r>
              <a:rPr lang="en-US" sz="3200">
                <a:solidFill>
                  <a:srgbClr val="FF3300"/>
                </a:solidFill>
                <a:latin typeface="Times New Roman" pitchFamily="18" charset="0"/>
              </a:rPr>
              <a:t>3/ </a:t>
            </a:r>
            <a:r>
              <a:rPr lang="en-US" sz="3200" u="sng">
                <a:solidFill>
                  <a:srgbClr val="FF3300"/>
                </a:solidFill>
                <a:latin typeface="Times New Roman" pitchFamily="18" charset="0"/>
              </a:rPr>
              <a:t>Giáo dục</a:t>
            </a:r>
            <a:r>
              <a:rPr lang="en-US" sz="3200">
                <a:latin typeface="Times New Roman" pitchFamily="18" charset="0"/>
              </a:rPr>
              <a:t>:</a:t>
            </a:r>
            <a:br>
              <a:rPr lang="en-US" sz="3200">
                <a:latin typeface="Times New Roman" pitchFamily="18" charset="0"/>
              </a:rPr>
            </a:br>
            <a:r>
              <a:rPr lang="en-US" sz="3200">
                <a:solidFill>
                  <a:srgbClr val="0000FF"/>
                </a:solidFill>
                <a:latin typeface="Times New Roman" pitchFamily="18" charset="0"/>
              </a:rPr>
              <a:t>- Trẻ biết yêu thương mẹ, biết giúp đỡ mẹ những việc nhỏ trong gia đình.</a:t>
            </a:r>
            <a:r>
              <a:rPr lang="en-US" sz="4000"/>
              <a:t> </a:t>
            </a:r>
          </a:p>
        </p:txBody>
      </p:sp>
      <p:pic>
        <p:nvPicPr>
          <p:cNvPr id="111622" name="Picture 6" descr="Picture3"/>
          <p:cNvPicPr>
            <a:picLocks noChangeAspect="1" noChangeArrowheads="1" noCrop="1"/>
          </p:cNvPicPr>
          <p:nvPr/>
        </p:nvPicPr>
        <p:blipFill>
          <a:blip r:embed="rId3"/>
          <a:srcRect/>
          <a:stretch>
            <a:fillRect/>
          </a:stretch>
        </p:blipFill>
        <p:spPr bwMode="auto">
          <a:xfrm>
            <a:off x="0" y="0"/>
            <a:ext cx="704850" cy="1666875"/>
          </a:xfrm>
          <a:prstGeom prst="rect">
            <a:avLst/>
          </a:prstGeom>
          <a:noFill/>
        </p:spPr>
      </p:pic>
      <p:pic>
        <p:nvPicPr>
          <p:cNvPr id="111623" name="Picture 7" descr="Picture3"/>
          <p:cNvPicPr>
            <a:picLocks noChangeAspect="1" noChangeArrowheads="1" noCrop="1"/>
          </p:cNvPicPr>
          <p:nvPr/>
        </p:nvPicPr>
        <p:blipFill>
          <a:blip r:embed="rId3"/>
          <a:srcRect/>
          <a:stretch>
            <a:fillRect/>
          </a:stretch>
        </p:blipFill>
        <p:spPr bwMode="auto">
          <a:xfrm rot="5400000">
            <a:off x="709613" y="5672137"/>
            <a:ext cx="704850" cy="1666875"/>
          </a:xfrm>
          <a:prstGeom prst="rect">
            <a:avLst/>
          </a:prstGeom>
          <a:noFill/>
        </p:spPr>
      </p:pic>
      <p:pic>
        <p:nvPicPr>
          <p:cNvPr id="111624" name="Picture 8" descr="Picture3"/>
          <p:cNvPicPr>
            <a:picLocks noChangeAspect="1" noChangeArrowheads="1" noCrop="1"/>
          </p:cNvPicPr>
          <p:nvPr/>
        </p:nvPicPr>
        <p:blipFill>
          <a:blip r:embed="rId3"/>
          <a:srcRect/>
          <a:stretch>
            <a:fillRect/>
          </a:stretch>
        </p:blipFill>
        <p:spPr bwMode="auto">
          <a:xfrm>
            <a:off x="8439150" y="5029200"/>
            <a:ext cx="704850" cy="1666875"/>
          </a:xfrm>
          <a:prstGeom prst="rect">
            <a:avLst/>
          </a:prstGeom>
          <a:noFill/>
        </p:spPr>
      </p:pic>
      <p:pic>
        <p:nvPicPr>
          <p:cNvPr id="111625" name="Picture 9" descr="Picture3"/>
          <p:cNvPicPr>
            <a:picLocks noChangeAspect="1" noChangeArrowheads="1" noCrop="1"/>
          </p:cNvPicPr>
          <p:nvPr/>
        </p:nvPicPr>
        <p:blipFill>
          <a:blip r:embed="rId3"/>
          <a:srcRect/>
          <a:stretch>
            <a:fillRect/>
          </a:stretch>
        </p:blipFill>
        <p:spPr bwMode="auto">
          <a:xfrm>
            <a:off x="8439150" y="0"/>
            <a:ext cx="704850" cy="1666875"/>
          </a:xfrm>
          <a:prstGeom prst="rect">
            <a:avLst/>
          </a:prstGeom>
          <a:noFill/>
        </p:spPr>
      </p:pic>
      <p:pic>
        <p:nvPicPr>
          <p:cNvPr id="111626" name="Picture 10" descr="Picture3"/>
          <p:cNvPicPr>
            <a:picLocks noChangeAspect="1" noChangeArrowheads="1" noCrop="1"/>
          </p:cNvPicPr>
          <p:nvPr/>
        </p:nvPicPr>
        <p:blipFill>
          <a:blip r:embed="rId3"/>
          <a:srcRect/>
          <a:stretch>
            <a:fillRect/>
          </a:stretch>
        </p:blipFill>
        <p:spPr bwMode="auto">
          <a:xfrm rot="10800000">
            <a:off x="0" y="4572000"/>
            <a:ext cx="704850" cy="1666875"/>
          </a:xfrm>
          <a:prstGeom prst="rect">
            <a:avLst/>
          </a:prstGeom>
          <a:noFill/>
        </p:spPr>
      </p:pic>
      <p:pic>
        <p:nvPicPr>
          <p:cNvPr id="111627" name="Picture 11" descr="Picture3"/>
          <p:cNvPicPr>
            <a:picLocks noChangeAspect="1" noChangeArrowheads="1" noCrop="1"/>
          </p:cNvPicPr>
          <p:nvPr/>
        </p:nvPicPr>
        <p:blipFill>
          <a:blip r:embed="rId3"/>
          <a:srcRect/>
          <a:stretch>
            <a:fillRect/>
          </a:stretch>
        </p:blipFill>
        <p:spPr bwMode="auto">
          <a:xfrm rot="16200000">
            <a:off x="938213" y="-481013"/>
            <a:ext cx="704850" cy="1666875"/>
          </a:xfrm>
          <a:prstGeom prst="rect">
            <a:avLst/>
          </a:prstGeom>
          <a:noFill/>
        </p:spPr>
      </p:pic>
      <p:pic>
        <p:nvPicPr>
          <p:cNvPr id="111628" name="Picture 12" descr="Picture3"/>
          <p:cNvPicPr>
            <a:picLocks noChangeAspect="1" noChangeArrowheads="1" noCrop="1"/>
          </p:cNvPicPr>
          <p:nvPr/>
        </p:nvPicPr>
        <p:blipFill>
          <a:blip r:embed="rId3"/>
          <a:srcRect/>
          <a:stretch>
            <a:fillRect/>
          </a:stretch>
        </p:blipFill>
        <p:spPr bwMode="auto">
          <a:xfrm rot="5400000">
            <a:off x="7339013" y="-481013"/>
            <a:ext cx="704850" cy="1666875"/>
          </a:xfrm>
          <a:prstGeom prst="rect">
            <a:avLst/>
          </a:prstGeom>
          <a:noFill/>
        </p:spPr>
      </p:pic>
      <p:pic>
        <p:nvPicPr>
          <p:cNvPr id="111629" name="Picture 13" descr="Picture3"/>
          <p:cNvPicPr>
            <a:picLocks noChangeAspect="1" noChangeArrowheads="1" noCrop="1"/>
          </p:cNvPicPr>
          <p:nvPr/>
        </p:nvPicPr>
        <p:blipFill>
          <a:blip r:embed="rId3"/>
          <a:srcRect/>
          <a:stretch>
            <a:fillRect/>
          </a:stretch>
        </p:blipFill>
        <p:spPr bwMode="auto">
          <a:xfrm rot="5400000">
            <a:off x="7415213" y="5672137"/>
            <a:ext cx="704850" cy="1666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1621"/>
                                        </p:tgtEl>
                                        <p:attrNameLst>
                                          <p:attrName>style.visibility</p:attrName>
                                        </p:attrNameLst>
                                      </p:cBhvr>
                                      <p:to>
                                        <p:strVal val="visible"/>
                                      </p:to>
                                    </p:set>
                                    <p:anim calcmode="lin" valueType="num">
                                      <p:cBhvr>
                                        <p:cTn id="7" dur="1000" fill="hold"/>
                                        <p:tgtEl>
                                          <p:spTgt spid="111621"/>
                                        </p:tgtEl>
                                        <p:attrNameLst>
                                          <p:attrName>ppt_w</p:attrName>
                                        </p:attrNameLst>
                                      </p:cBhvr>
                                      <p:tavLst>
                                        <p:tav tm="0">
                                          <p:val>
                                            <p:fltVal val="0"/>
                                          </p:val>
                                        </p:tav>
                                        <p:tav tm="100000">
                                          <p:val>
                                            <p:strVal val="#ppt_w"/>
                                          </p:val>
                                        </p:tav>
                                      </p:tavLst>
                                    </p:anim>
                                    <p:anim calcmode="lin" valueType="num">
                                      <p:cBhvr>
                                        <p:cTn id="8" dur="1000" fill="hold"/>
                                        <p:tgtEl>
                                          <p:spTgt spid="111621"/>
                                        </p:tgtEl>
                                        <p:attrNameLst>
                                          <p:attrName>ppt_h</p:attrName>
                                        </p:attrNameLst>
                                      </p:cBhvr>
                                      <p:tavLst>
                                        <p:tav tm="0">
                                          <p:val>
                                            <p:fltVal val="0"/>
                                          </p:val>
                                        </p:tav>
                                        <p:tav tm="100000">
                                          <p:val>
                                            <p:strVal val="#ppt_h"/>
                                          </p:val>
                                        </p:tav>
                                      </p:tavLst>
                                    </p:anim>
                                    <p:anim calcmode="lin" valueType="num">
                                      <p:cBhvr>
                                        <p:cTn id="9" dur="1000" fill="hold"/>
                                        <p:tgtEl>
                                          <p:spTgt spid="111621"/>
                                        </p:tgtEl>
                                        <p:attrNameLst>
                                          <p:attrName>style.rotation</p:attrName>
                                        </p:attrNameLst>
                                      </p:cBhvr>
                                      <p:tavLst>
                                        <p:tav tm="0">
                                          <p:val>
                                            <p:fltVal val="90"/>
                                          </p:val>
                                        </p:tav>
                                        <p:tav tm="100000">
                                          <p:val>
                                            <p:fltVal val="0"/>
                                          </p:val>
                                        </p:tav>
                                      </p:tavLst>
                                    </p:anim>
                                    <p:animEffect transition="in" filter="fade">
                                      <p:cBhvr>
                                        <p:cTn id="10" dur="10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descr="Bouque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0837" name="Rectangle 5"/>
          <p:cNvSpPr>
            <a:spLocks noGrp="1" noChangeArrowheads="1"/>
          </p:cNvSpPr>
          <p:nvPr>
            <p:ph type="ctrTitle"/>
          </p:nvPr>
        </p:nvSpPr>
        <p:spPr>
          <a:xfrm>
            <a:off x="609600" y="2720975"/>
            <a:ext cx="8534400" cy="1470025"/>
          </a:xfrm>
        </p:spPr>
        <p:txBody>
          <a:bodyPr>
            <a:normAutofit fontScale="90000"/>
          </a:bodyPr>
          <a:lstStyle/>
          <a:p>
            <a:pPr algn="l"/>
            <a:r>
              <a:rPr lang="en-US" sz="4000">
                <a:solidFill>
                  <a:srgbClr val="FF3300"/>
                </a:solidFill>
                <a:latin typeface="Times New Roman" pitchFamily="18" charset="0"/>
              </a:rPr>
              <a:t>II/ </a:t>
            </a:r>
            <a:r>
              <a:rPr lang="en-US" sz="4000" u="sng">
                <a:solidFill>
                  <a:srgbClr val="FF3300"/>
                </a:solidFill>
                <a:latin typeface="Times New Roman" pitchFamily="18" charset="0"/>
              </a:rPr>
              <a:t>Chuẩn bị:</a:t>
            </a:r>
            <a:r>
              <a:rPr lang="en-US" sz="4000">
                <a:latin typeface="Times New Roman" pitchFamily="18" charset="0"/>
              </a:rPr>
              <a:t/>
            </a:r>
            <a:br>
              <a:rPr lang="en-US" sz="4000">
                <a:latin typeface="Times New Roman" pitchFamily="18" charset="0"/>
              </a:rPr>
            </a:br>
            <a:r>
              <a:rPr lang="en-US" sz="4000">
                <a:solidFill>
                  <a:srgbClr val="0000FF"/>
                </a:solidFill>
                <a:latin typeface="Times New Roman" pitchFamily="18" charset="0"/>
              </a:rPr>
              <a:t>- Không gian tổ chức: Trong lớp học </a:t>
            </a:r>
            <a:br>
              <a:rPr lang="en-US" sz="4000">
                <a:solidFill>
                  <a:srgbClr val="0000FF"/>
                </a:solidFill>
                <a:latin typeface="Times New Roman" pitchFamily="18" charset="0"/>
              </a:rPr>
            </a:br>
            <a:r>
              <a:rPr lang="en-US" sz="4000">
                <a:solidFill>
                  <a:srgbClr val="0000FF"/>
                </a:solidFill>
                <a:latin typeface="Times New Roman" pitchFamily="18" charset="0"/>
              </a:rPr>
              <a:t>- Máy chiếc, máy vi tính.</a:t>
            </a:r>
            <a:br>
              <a:rPr lang="en-US" sz="4000">
                <a:solidFill>
                  <a:srgbClr val="0000FF"/>
                </a:solidFill>
                <a:latin typeface="Times New Roman" pitchFamily="18" charset="0"/>
              </a:rPr>
            </a:br>
            <a:r>
              <a:rPr lang="en-US" sz="4000">
                <a:solidFill>
                  <a:srgbClr val="0000FF"/>
                </a:solidFill>
                <a:latin typeface="Times New Roman" pitchFamily="18" charset="0"/>
              </a:rPr>
              <a:t>- Sile về nội dung và hình ảnh minh hoạ</a:t>
            </a:r>
            <a:br>
              <a:rPr lang="en-US" sz="4000">
                <a:solidFill>
                  <a:srgbClr val="0000FF"/>
                </a:solidFill>
                <a:latin typeface="Times New Roman" pitchFamily="18" charset="0"/>
              </a:rPr>
            </a:br>
            <a:r>
              <a:rPr lang="en-US" sz="4000">
                <a:solidFill>
                  <a:srgbClr val="0000FF"/>
                </a:solidFill>
                <a:latin typeface="Times New Roman" pitchFamily="18" charset="0"/>
              </a:rPr>
              <a:t>- Một số hình ảnh về hoạt động của mẹ</a:t>
            </a:r>
            <a:r>
              <a:rPr lang="en-US" sz="4000">
                <a:latin typeface="Times New Roman" pitchFamily="18" charset="0"/>
              </a:rPr>
              <a:t>.</a:t>
            </a:r>
            <a:br>
              <a:rPr lang="en-US" sz="4000">
                <a:latin typeface="Times New Roman" pitchFamily="18" charset="0"/>
              </a:rPr>
            </a:br>
            <a:r>
              <a:rPr lang="en-US" sz="4000">
                <a:solidFill>
                  <a:srgbClr val="FF3300"/>
                </a:solidFill>
                <a:latin typeface="Times New Roman" pitchFamily="18" charset="0"/>
              </a:rPr>
              <a:t>III/ </a:t>
            </a:r>
            <a:r>
              <a:rPr lang="en-US" sz="4000" u="sng">
                <a:solidFill>
                  <a:srgbClr val="FF3300"/>
                </a:solidFill>
                <a:latin typeface="Times New Roman" pitchFamily="18" charset="0"/>
              </a:rPr>
              <a:t>Phương pháp:</a:t>
            </a:r>
            <a:br>
              <a:rPr lang="en-US" sz="4000" u="sng">
                <a:solidFill>
                  <a:srgbClr val="FF3300"/>
                </a:solidFill>
                <a:latin typeface="Times New Roman" pitchFamily="18" charset="0"/>
              </a:rPr>
            </a:br>
            <a:r>
              <a:rPr lang="en-US" sz="4000">
                <a:solidFill>
                  <a:srgbClr val="0000FF"/>
                </a:solidFill>
                <a:latin typeface="Times New Roman" pitchFamily="18" charset="0"/>
              </a:rPr>
              <a:t>-</a:t>
            </a:r>
            <a:r>
              <a:rPr lang="en-US" sz="4000">
                <a:solidFill>
                  <a:srgbClr val="FF3300"/>
                </a:solidFill>
                <a:latin typeface="Times New Roman" pitchFamily="18" charset="0"/>
              </a:rPr>
              <a:t> </a:t>
            </a:r>
            <a:r>
              <a:rPr lang="en-US" sz="4000">
                <a:solidFill>
                  <a:srgbClr val="0000FF"/>
                </a:solidFill>
                <a:latin typeface="Times New Roman" pitchFamily="18" charset="0"/>
              </a:rPr>
              <a:t>Quan sát, đàm thoại, thực hành.</a:t>
            </a:r>
            <a:r>
              <a:rPr lang="en-US" sz="4000"/>
              <a:t> </a:t>
            </a:r>
          </a:p>
        </p:txBody>
      </p:sp>
      <p:pic>
        <p:nvPicPr>
          <p:cNvPr id="120839" name="Picture 7" descr="nhom hoa"/>
          <p:cNvPicPr>
            <a:picLocks noChangeAspect="1" noChangeArrowheads="1" noCrop="1"/>
          </p:cNvPicPr>
          <p:nvPr/>
        </p:nvPicPr>
        <p:blipFill>
          <a:blip r:embed="rId3"/>
          <a:srcRect/>
          <a:stretch>
            <a:fillRect/>
          </a:stretch>
        </p:blipFill>
        <p:spPr bwMode="auto">
          <a:xfrm rot="16200000">
            <a:off x="1085850" y="-1047750"/>
            <a:ext cx="762000" cy="2857500"/>
          </a:xfrm>
          <a:prstGeom prst="rect">
            <a:avLst/>
          </a:prstGeom>
          <a:noFill/>
        </p:spPr>
      </p:pic>
      <p:pic>
        <p:nvPicPr>
          <p:cNvPr id="120840" name="Picture 8" descr="nhom hoa"/>
          <p:cNvPicPr>
            <a:picLocks noChangeAspect="1" noChangeArrowheads="1" noCrop="1"/>
          </p:cNvPicPr>
          <p:nvPr/>
        </p:nvPicPr>
        <p:blipFill>
          <a:blip r:embed="rId3"/>
          <a:srcRect/>
          <a:stretch>
            <a:fillRect/>
          </a:stretch>
        </p:blipFill>
        <p:spPr bwMode="auto">
          <a:xfrm rot="10800000">
            <a:off x="8229600" y="4000500"/>
            <a:ext cx="762000" cy="2857500"/>
          </a:xfrm>
          <a:prstGeom prst="rect">
            <a:avLst/>
          </a:prstGeom>
          <a:noFill/>
        </p:spPr>
      </p:pic>
      <p:pic>
        <p:nvPicPr>
          <p:cNvPr id="120841" name="Picture 9" descr="nhom hoa"/>
          <p:cNvPicPr>
            <a:picLocks noChangeAspect="1" noChangeArrowheads="1" noCrop="1"/>
          </p:cNvPicPr>
          <p:nvPr/>
        </p:nvPicPr>
        <p:blipFill>
          <a:blip r:embed="rId3"/>
          <a:srcRect/>
          <a:stretch>
            <a:fillRect/>
          </a:stretch>
        </p:blipFill>
        <p:spPr bwMode="auto">
          <a:xfrm rot="5400000">
            <a:off x="7334250" y="-1047750"/>
            <a:ext cx="762000" cy="2857500"/>
          </a:xfrm>
          <a:prstGeom prst="rect">
            <a:avLst/>
          </a:prstGeom>
          <a:noFill/>
        </p:spPr>
      </p:pic>
      <p:pic>
        <p:nvPicPr>
          <p:cNvPr id="120842" name="Picture 10" descr="nhom hoa"/>
          <p:cNvPicPr>
            <a:picLocks noChangeAspect="1" noChangeArrowheads="1" noCrop="1"/>
          </p:cNvPicPr>
          <p:nvPr/>
        </p:nvPicPr>
        <p:blipFill>
          <a:blip r:embed="rId3"/>
          <a:srcRect/>
          <a:stretch>
            <a:fillRect/>
          </a:stretch>
        </p:blipFill>
        <p:spPr bwMode="auto">
          <a:xfrm rot="16200000">
            <a:off x="1047750" y="5048250"/>
            <a:ext cx="762000" cy="2857500"/>
          </a:xfrm>
          <a:prstGeom prst="rect">
            <a:avLst/>
          </a:prstGeom>
          <a:noFill/>
        </p:spPr>
      </p:pic>
      <p:pic>
        <p:nvPicPr>
          <p:cNvPr id="120843" name="Picture 11" descr="nhom hoa"/>
          <p:cNvPicPr>
            <a:picLocks noChangeAspect="1" noChangeArrowheads="1" noCrop="1"/>
          </p:cNvPicPr>
          <p:nvPr/>
        </p:nvPicPr>
        <p:blipFill>
          <a:blip r:embed="rId3"/>
          <a:srcRect/>
          <a:stretch>
            <a:fillRect/>
          </a:stretch>
        </p:blipFill>
        <p:spPr bwMode="auto">
          <a:xfrm rot="5235512">
            <a:off x="6686550" y="5276850"/>
            <a:ext cx="762000" cy="2857500"/>
          </a:xfrm>
          <a:prstGeom prst="rect">
            <a:avLst/>
          </a:prstGeom>
          <a:noFill/>
        </p:spPr>
      </p:pic>
      <p:pic>
        <p:nvPicPr>
          <p:cNvPr id="120844" name="Picture 12" descr="nhom hoa"/>
          <p:cNvPicPr>
            <a:picLocks noChangeAspect="1" noChangeArrowheads="1" noCrop="1"/>
          </p:cNvPicPr>
          <p:nvPr/>
        </p:nvPicPr>
        <p:blipFill>
          <a:blip r:embed="rId3"/>
          <a:srcRect/>
          <a:stretch>
            <a:fillRect/>
          </a:stretch>
        </p:blipFill>
        <p:spPr bwMode="auto">
          <a:xfrm>
            <a:off x="8382000" y="533400"/>
            <a:ext cx="762000" cy="2857500"/>
          </a:xfrm>
          <a:prstGeom prst="rect">
            <a:avLst/>
          </a:prstGeom>
          <a:noFill/>
        </p:spPr>
      </p:pic>
      <p:pic>
        <p:nvPicPr>
          <p:cNvPr id="120845" name="Picture 13" descr="nhom hoa"/>
          <p:cNvPicPr>
            <a:picLocks noChangeAspect="1" noChangeArrowheads="1" noCrop="1"/>
          </p:cNvPicPr>
          <p:nvPr/>
        </p:nvPicPr>
        <p:blipFill>
          <a:blip r:embed="rId3"/>
          <a:srcRect/>
          <a:stretch>
            <a:fillRect/>
          </a:stretch>
        </p:blipFill>
        <p:spPr bwMode="auto">
          <a:xfrm rot="10800000">
            <a:off x="0" y="3352800"/>
            <a:ext cx="762000" cy="2857500"/>
          </a:xfrm>
          <a:prstGeom prst="rect">
            <a:avLst/>
          </a:prstGeom>
          <a:noFill/>
        </p:spPr>
      </p:pic>
      <p:pic>
        <p:nvPicPr>
          <p:cNvPr id="120846" name="Picture 14" descr="nhom hoa"/>
          <p:cNvPicPr>
            <a:picLocks noChangeAspect="1" noChangeArrowheads="1" noCrop="1"/>
          </p:cNvPicPr>
          <p:nvPr/>
        </p:nvPicPr>
        <p:blipFill>
          <a:blip r:embed="rId3"/>
          <a:srcRect/>
          <a:stretch>
            <a:fillRect/>
          </a:stretch>
        </p:blipFill>
        <p:spPr bwMode="auto">
          <a:xfrm>
            <a:off x="0" y="0"/>
            <a:ext cx="762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0837"/>
                                        </p:tgtEl>
                                        <p:attrNameLst>
                                          <p:attrName>style.visibility</p:attrName>
                                        </p:attrNameLst>
                                      </p:cBhvr>
                                      <p:to>
                                        <p:strVal val="visible"/>
                                      </p:to>
                                    </p:set>
                                    <p:anim calcmode="discrete" valueType="clr">
                                      <p:cBhvr override="childStyle">
                                        <p:cTn id="7" dur="80"/>
                                        <p:tgtEl>
                                          <p:spTgt spid="1208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0837"/>
                                        </p:tgtEl>
                                        <p:attrNameLst>
                                          <p:attrName>fillcolor</p:attrName>
                                        </p:attrNameLst>
                                      </p:cBhvr>
                                      <p:tavLst>
                                        <p:tav tm="0">
                                          <p:val>
                                            <p:clrVal>
                                              <a:schemeClr val="accent2"/>
                                            </p:clrVal>
                                          </p:val>
                                        </p:tav>
                                        <p:tav tm="50000">
                                          <p:val>
                                            <p:clrVal>
                                              <a:schemeClr val="hlink"/>
                                            </p:clrVal>
                                          </p:val>
                                        </p:tav>
                                      </p:tavLst>
                                    </p:anim>
                                    <p:set>
                                      <p:cBhvr>
                                        <p:cTn id="9" dur="80"/>
                                        <p:tgtEl>
                                          <p:spTgt spid="1208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descr="Pink tissue paper"/>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2882" name="Rectangle 2"/>
          <p:cNvSpPr>
            <a:spLocks noGrp="1" noChangeArrowheads="1"/>
          </p:cNvSpPr>
          <p:nvPr>
            <p:ph type="title"/>
          </p:nvPr>
        </p:nvSpPr>
        <p:spPr>
          <a:xfrm>
            <a:off x="685800" y="2667000"/>
            <a:ext cx="9144000" cy="1143000"/>
          </a:xfrm>
        </p:spPr>
        <p:txBody>
          <a:bodyPr>
            <a:normAutofit fontScale="90000"/>
          </a:bodyPr>
          <a:lstStyle/>
          <a:p>
            <a:pPr algn="l"/>
            <a:r>
              <a:rPr lang="en-US" sz="4800">
                <a:solidFill>
                  <a:srgbClr val="FF3300"/>
                </a:solidFill>
                <a:latin typeface="Times New Roman" pitchFamily="18" charset="0"/>
              </a:rPr>
              <a:t>III/ Tiến hành hoạt động:</a:t>
            </a:r>
            <a:br>
              <a:rPr lang="en-US" sz="4800">
                <a:solidFill>
                  <a:srgbClr val="FF3300"/>
                </a:solidFill>
                <a:latin typeface="Times New Roman" pitchFamily="18" charset="0"/>
              </a:rPr>
            </a:br>
            <a:r>
              <a:rPr lang="en-US" sz="4800">
                <a:solidFill>
                  <a:srgbClr val="FF3300"/>
                </a:solidFill>
                <a:latin typeface="Times New Roman" pitchFamily="18" charset="0"/>
              </a:rPr>
              <a:t>1/ Hoạt động mở đầu:</a:t>
            </a:r>
            <a:br>
              <a:rPr lang="en-US" sz="4800">
                <a:solidFill>
                  <a:srgbClr val="FF3300"/>
                </a:solidFill>
                <a:latin typeface="Times New Roman" pitchFamily="18" charset="0"/>
              </a:rPr>
            </a:br>
            <a:r>
              <a:rPr lang="en-US" sz="5400">
                <a:solidFill>
                  <a:srgbClr val="0000FF"/>
                </a:solidFill>
                <a:latin typeface="Times New Roman" pitchFamily="18" charset="0"/>
              </a:rPr>
              <a:t>- Trẻ chơi trò chơi dân gian: </a:t>
            </a:r>
            <a:br>
              <a:rPr lang="en-US" sz="5400">
                <a:solidFill>
                  <a:srgbClr val="0000FF"/>
                </a:solidFill>
                <a:latin typeface="Times New Roman" pitchFamily="18" charset="0"/>
              </a:rPr>
            </a:br>
            <a:r>
              <a:rPr lang="en-US" sz="5400">
                <a:solidFill>
                  <a:srgbClr val="0000FF"/>
                </a:solidFill>
                <a:latin typeface="Times New Roman" pitchFamily="18" charset="0"/>
              </a:rPr>
              <a:t>         “ </a:t>
            </a:r>
            <a:r>
              <a:rPr lang="en-US" sz="5400">
                <a:solidFill>
                  <a:srgbClr val="0000FF"/>
                </a:solidFill>
                <a:effectLst>
                  <a:outerShdw blurRad="38100" dist="38100" dir="2700000" algn="tl">
                    <a:srgbClr val="C0C0C0"/>
                  </a:outerShdw>
                </a:effectLst>
                <a:latin typeface="Times New Roman" pitchFamily="18" charset="0"/>
              </a:rPr>
              <a:t>G</a:t>
            </a:r>
            <a:r>
              <a:rPr lang="en-US" sz="4800">
                <a:solidFill>
                  <a:srgbClr val="0000FF"/>
                </a:solidFill>
                <a:effectLst>
                  <a:outerShdw blurRad="38100" dist="38100" dir="2700000" algn="tl">
                    <a:srgbClr val="C0C0C0"/>
                  </a:outerShdw>
                </a:effectLst>
                <a:latin typeface="Times New Roman" pitchFamily="18" charset="0"/>
              </a:rPr>
              <a:t>ánh gáng gồng gồng”</a:t>
            </a:r>
            <a:r>
              <a:rPr lang="en-US" sz="5400">
                <a:solidFill>
                  <a:srgbClr val="0000FF"/>
                </a:solidFill>
                <a:effectLst>
                  <a:outerShdw blurRad="38100" dist="38100" dir="2700000" algn="tl">
                    <a:srgbClr val="C0C0C0"/>
                  </a:outerShdw>
                </a:effectLst>
                <a:latin typeface="Times New Roman" pitchFamily="18" charset="0"/>
              </a:rPr>
              <a:t/>
            </a:r>
            <a:br>
              <a:rPr lang="en-US" sz="5400">
                <a:solidFill>
                  <a:srgbClr val="0000FF"/>
                </a:solidFill>
                <a:effectLst>
                  <a:outerShdw blurRad="38100" dist="38100" dir="2700000" algn="tl">
                    <a:srgbClr val="C0C0C0"/>
                  </a:outerShdw>
                </a:effectLst>
                <a:latin typeface="Times New Roman" pitchFamily="18" charset="0"/>
              </a:rPr>
            </a:br>
            <a:r>
              <a:rPr lang="en-US" sz="5400">
                <a:solidFill>
                  <a:srgbClr val="0000FF"/>
                </a:solidFill>
                <a:latin typeface="Times New Roman" pitchFamily="18" charset="0"/>
              </a:rPr>
              <a:t>- Trò chuyện về những người thân yêu của trẻ </a:t>
            </a:r>
            <a:br>
              <a:rPr lang="en-US" sz="5400">
                <a:solidFill>
                  <a:srgbClr val="0000FF"/>
                </a:solidFill>
                <a:latin typeface="Times New Roman" pitchFamily="18" charset="0"/>
              </a:rPr>
            </a:br>
            <a:endParaRPr lang="en-US" sz="5400">
              <a:solidFill>
                <a:srgbClr val="0000FF"/>
              </a:solidFill>
              <a:latin typeface="Times New Roman" pitchFamily="18" charset="0"/>
            </a:endParaRPr>
          </a:p>
        </p:txBody>
      </p:sp>
      <p:pic>
        <p:nvPicPr>
          <p:cNvPr id="8" name="Picture 18" descr="POINSET2"/>
          <p:cNvPicPr>
            <a:picLocks noChangeAspect="1" noChangeArrowheads="1"/>
          </p:cNvPicPr>
          <p:nvPr/>
        </p:nvPicPr>
        <p:blipFill>
          <a:blip r:embed="rId4"/>
          <a:srcRect/>
          <a:stretch>
            <a:fillRect/>
          </a:stretch>
        </p:blipFill>
        <p:spPr bwMode="auto">
          <a:xfrm>
            <a:off x="0" y="0"/>
            <a:ext cx="2514600" cy="2503488"/>
          </a:xfrm>
          <a:prstGeom prst="rect">
            <a:avLst/>
          </a:prstGeom>
          <a:noFill/>
          <a:ln w="9525">
            <a:noFill/>
            <a:miter lim="800000"/>
            <a:headEnd/>
            <a:tailEnd/>
          </a:ln>
        </p:spPr>
      </p:pic>
      <p:pic>
        <p:nvPicPr>
          <p:cNvPr id="2" name="Picture 18" descr="POINSET2"/>
          <p:cNvPicPr>
            <a:picLocks noChangeAspect="1" noChangeArrowheads="1"/>
          </p:cNvPicPr>
          <p:nvPr/>
        </p:nvPicPr>
        <p:blipFill>
          <a:blip r:embed="rId4"/>
          <a:srcRect/>
          <a:stretch>
            <a:fillRect/>
          </a:stretch>
        </p:blipFill>
        <p:spPr bwMode="auto">
          <a:xfrm rot="10800000">
            <a:off x="6629400" y="4354513"/>
            <a:ext cx="2514600" cy="2503487"/>
          </a:xfrm>
          <a:prstGeom prst="rect">
            <a:avLst/>
          </a:prstGeom>
          <a:noFill/>
          <a:ln w="9525">
            <a:noFill/>
            <a:miter lim="800000"/>
            <a:headEnd/>
            <a:tailEnd/>
          </a:ln>
        </p:spPr>
      </p:pic>
      <p:pic>
        <p:nvPicPr>
          <p:cNvPr id="3" name="Picture 18" descr="POINSET2"/>
          <p:cNvPicPr>
            <a:picLocks noChangeAspect="1" noChangeArrowheads="1"/>
          </p:cNvPicPr>
          <p:nvPr/>
        </p:nvPicPr>
        <p:blipFill>
          <a:blip r:embed="rId4"/>
          <a:srcRect/>
          <a:stretch>
            <a:fillRect/>
          </a:stretch>
        </p:blipFill>
        <p:spPr bwMode="auto">
          <a:xfrm rot="16200000">
            <a:off x="-5556" y="4348956"/>
            <a:ext cx="2514600" cy="2503488"/>
          </a:xfrm>
          <a:prstGeom prst="rect">
            <a:avLst/>
          </a:prstGeom>
          <a:noFill/>
          <a:ln w="9525">
            <a:noFill/>
            <a:miter lim="800000"/>
            <a:headEnd/>
            <a:tailEnd/>
          </a:ln>
        </p:spPr>
      </p:pic>
      <p:pic>
        <p:nvPicPr>
          <p:cNvPr id="4" name="Picture 18" descr="POINSET2"/>
          <p:cNvPicPr>
            <a:picLocks noChangeAspect="1" noChangeArrowheads="1"/>
          </p:cNvPicPr>
          <p:nvPr/>
        </p:nvPicPr>
        <p:blipFill>
          <a:blip r:embed="rId4"/>
          <a:srcRect/>
          <a:stretch>
            <a:fillRect/>
          </a:stretch>
        </p:blipFill>
        <p:spPr bwMode="auto">
          <a:xfrm rot="5400000">
            <a:off x="6634957" y="5556"/>
            <a:ext cx="2514600" cy="2503487"/>
          </a:xfrm>
          <a:prstGeom prst="rect">
            <a:avLst/>
          </a:prstGeom>
          <a:noFill/>
          <a:ln w="9525">
            <a:noFill/>
            <a:miter lim="800000"/>
            <a:headEnd/>
            <a:tailEnd/>
          </a:ln>
        </p:spPr>
      </p:pic>
      <p:pic>
        <p:nvPicPr>
          <p:cNvPr id="122891" name="ganh ganh gong gong.wav">
            <a:hlinkClick r:id="" action="ppaction://media"/>
          </p:cNvPr>
          <p:cNvPicPr>
            <a:picLocks noRot="1" noChangeAspect="1" noChangeArrowheads="1"/>
          </p:cNvPicPr>
          <p:nvPr>
            <a:audioFile r:link="rId1"/>
          </p:nvPr>
        </p:nvPicPr>
        <p:blipFill>
          <a:blip r:embed="rId5"/>
          <a:srcRect/>
          <a:stretch>
            <a:fillRect/>
          </a:stretch>
        </p:blipFill>
        <p:spPr bwMode="auto">
          <a:xfrm>
            <a:off x="-304800" y="20574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22882"/>
                                        </p:tgtEl>
                                        <p:attrNameLst>
                                          <p:attrName>style.visibility</p:attrName>
                                        </p:attrNameLst>
                                      </p:cBhvr>
                                      <p:to>
                                        <p:strVal val="visible"/>
                                      </p:to>
                                    </p:set>
                                    <p:anim calcmode="lin" valueType="num">
                                      <p:cBhvr>
                                        <p:cTn id="21" dur="1000" fill="hold"/>
                                        <p:tgtEl>
                                          <p:spTgt spid="122882"/>
                                        </p:tgtEl>
                                        <p:attrNameLst>
                                          <p:attrName>ppt_w</p:attrName>
                                        </p:attrNameLst>
                                      </p:cBhvr>
                                      <p:tavLst>
                                        <p:tav tm="0">
                                          <p:val>
                                            <p:fltVal val="0"/>
                                          </p:val>
                                        </p:tav>
                                        <p:tav tm="100000">
                                          <p:val>
                                            <p:strVal val="#ppt_w"/>
                                          </p:val>
                                        </p:tav>
                                      </p:tavLst>
                                    </p:anim>
                                    <p:anim calcmode="lin" valueType="num">
                                      <p:cBhvr>
                                        <p:cTn id="22" dur="1000" fill="hold"/>
                                        <p:tgtEl>
                                          <p:spTgt spid="122882"/>
                                        </p:tgtEl>
                                        <p:attrNameLst>
                                          <p:attrName>ppt_h</p:attrName>
                                        </p:attrNameLst>
                                      </p:cBhvr>
                                      <p:tavLst>
                                        <p:tav tm="0">
                                          <p:val>
                                            <p:fltVal val="0"/>
                                          </p:val>
                                        </p:tav>
                                        <p:tav tm="100000">
                                          <p:val>
                                            <p:strVal val="#ppt_h"/>
                                          </p:val>
                                        </p:tav>
                                      </p:tavLst>
                                    </p:anim>
                                    <p:anim calcmode="lin" valueType="num">
                                      <p:cBhvr>
                                        <p:cTn id="23" dur="1000" fill="hold"/>
                                        <p:tgtEl>
                                          <p:spTgt spid="122882"/>
                                        </p:tgtEl>
                                        <p:attrNameLst>
                                          <p:attrName>style.rotation</p:attrName>
                                        </p:attrNameLst>
                                      </p:cBhvr>
                                      <p:tavLst>
                                        <p:tav tm="0">
                                          <p:val>
                                            <p:fltVal val="90"/>
                                          </p:val>
                                        </p:tav>
                                        <p:tav tm="100000">
                                          <p:val>
                                            <p:fltVal val="0"/>
                                          </p:val>
                                        </p:tav>
                                      </p:tavLst>
                                    </p:anim>
                                    <p:animEffect transition="in" filter="fade">
                                      <p:cBhvr>
                                        <p:cTn id="24" dur="1000"/>
                                        <p:tgtEl>
                                          <p:spTgt spid="122882"/>
                                        </p:tgtEl>
                                      </p:cBhvr>
                                    </p:animEffect>
                                  </p:childTnLst>
                                </p:cTn>
                              </p:par>
                              <p:par>
                                <p:cTn id="25" presetID="1" presetClass="mediacall" presetSubtype="0" fill="hold" nodeType="withEffect">
                                  <p:stCondLst>
                                    <p:cond delay="0"/>
                                  </p:stCondLst>
                                  <p:childTnLst>
                                    <p:cmd type="call" cmd="playFrom(0.0)">
                                      <p:cBhvr>
                                        <p:cTn id="26" dur="130399" fill="hold"/>
                                        <p:tgtEl>
                                          <p:spTgt spid="1228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122891"/>
                </p:tgtEl>
              </p:cMediaNode>
            </p:audio>
          </p:childTnLst>
        </p:cTn>
      </p:par>
    </p:tnLst>
    <p:bldLst>
      <p:bldP spid="1228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descr="Water droplets"/>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3906" name="Rectangle 2"/>
          <p:cNvSpPr>
            <a:spLocks noGrp="1" noChangeArrowheads="1"/>
          </p:cNvSpPr>
          <p:nvPr>
            <p:ph type="ctrTitle"/>
          </p:nvPr>
        </p:nvSpPr>
        <p:spPr>
          <a:xfrm>
            <a:off x="381000" y="2797175"/>
            <a:ext cx="8763000" cy="1470025"/>
          </a:xfrm>
        </p:spPr>
        <p:txBody>
          <a:bodyPr>
            <a:normAutofit fontScale="90000"/>
          </a:bodyPr>
          <a:lstStyle/>
          <a:p>
            <a:pPr algn="l"/>
            <a:r>
              <a:rPr lang="en-US" sz="4000">
                <a:solidFill>
                  <a:srgbClr val="0000FF"/>
                </a:solidFill>
                <a:latin typeface="Times New Roman" pitchFamily="18" charset="0"/>
              </a:rPr>
              <a:t>*Vừa rồi các con nghe bài hát nói về ai?</a:t>
            </a:r>
            <a:br>
              <a:rPr lang="en-US" sz="4000">
                <a:solidFill>
                  <a:srgbClr val="0000FF"/>
                </a:solidFill>
                <a:latin typeface="Times New Roman" pitchFamily="18" charset="0"/>
              </a:rPr>
            </a:br>
            <a:r>
              <a:rPr lang="en-US" sz="4000">
                <a:solidFill>
                  <a:srgbClr val="0000FF"/>
                </a:solidFill>
                <a:latin typeface="Times New Roman" pitchFamily="18" charset="0"/>
              </a:rPr>
              <a:t>- Ở nhà mẹ các con thường làm những công việc gì?</a:t>
            </a:r>
            <a:br>
              <a:rPr lang="en-US" sz="4000">
                <a:solidFill>
                  <a:srgbClr val="0000FF"/>
                </a:solidFill>
                <a:latin typeface="Times New Roman" pitchFamily="18" charset="0"/>
              </a:rPr>
            </a:br>
            <a:r>
              <a:rPr lang="en-US" sz="4000">
                <a:solidFill>
                  <a:srgbClr val="0000FF"/>
                </a:solidFill>
                <a:latin typeface="Times New Roman" pitchFamily="18" charset="0"/>
              </a:rPr>
              <a:t>- Trẻ kể theo suy nghĩ của trẻ.</a:t>
            </a:r>
            <a:br>
              <a:rPr lang="en-US" sz="4000">
                <a:solidFill>
                  <a:srgbClr val="0000FF"/>
                </a:solidFill>
                <a:latin typeface="Times New Roman" pitchFamily="18" charset="0"/>
              </a:rPr>
            </a:br>
            <a:endParaRPr lang="en-US" sz="4000">
              <a:solidFill>
                <a:srgbClr val="0000FF"/>
              </a:solidFill>
              <a:latin typeface="Times New Roman" pitchFamily="18" charset="0"/>
            </a:endParaRPr>
          </a:p>
        </p:txBody>
      </p:sp>
      <p:sp>
        <p:nvSpPr>
          <p:cNvPr id="123909" name="Rectangle 5"/>
          <p:cNvSpPr>
            <a:spLocks noGrp="1" noChangeArrowheads="1"/>
          </p:cNvSpPr>
          <p:nvPr>
            <p:ph type="subTitle" idx="1"/>
          </p:nvPr>
        </p:nvSpPr>
        <p:spPr>
          <a:xfrm>
            <a:off x="609600" y="5029200"/>
            <a:ext cx="8077200" cy="1752600"/>
          </a:xfrm>
        </p:spPr>
        <p:txBody>
          <a:bodyPr/>
          <a:lstStyle/>
          <a:p>
            <a:pPr>
              <a:lnSpc>
                <a:spcPct val="80000"/>
              </a:lnSpc>
            </a:pPr>
            <a:r>
              <a:rPr lang="en-US" sz="4400">
                <a:solidFill>
                  <a:srgbClr val="0000FF"/>
                </a:solidFill>
                <a:latin typeface="Times New Roman" pitchFamily="18" charset="0"/>
              </a:rPr>
              <a:t>* Cô có rất nhiều hình ảnh đẹp  bé hãy quan sát cùng cô nhé! </a:t>
            </a:r>
          </a:p>
        </p:txBody>
      </p:sp>
      <p:pic>
        <p:nvPicPr>
          <p:cNvPr id="123910" name="Picture 6" descr="WhitecornerFlower"/>
          <p:cNvPicPr>
            <a:picLocks noChangeAspect="1" noChangeArrowheads="1"/>
          </p:cNvPicPr>
          <p:nvPr/>
        </p:nvPicPr>
        <p:blipFill>
          <a:blip r:embed="rId4"/>
          <a:srcRect/>
          <a:stretch>
            <a:fillRect/>
          </a:stretch>
        </p:blipFill>
        <p:spPr bwMode="auto">
          <a:xfrm>
            <a:off x="0" y="0"/>
            <a:ext cx="1828800" cy="1828800"/>
          </a:xfrm>
          <a:prstGeom prst="rect">
            <a:avLst/>
          </a:prstGeom>
          <a:noFill/>
        </p:spPr>
      </p:pic>
      <p:pic>
        <p:nvPicPr>
          <p:cNvPr id="123911" name="Picture 7" descr="WhitecornerFlower"/>
          <p:cNvPicPr>
            <a:picLocks noChangeAspect="1" noChangeArrowheads="1"/>
          </p:cNvPicPr>
          <p:nvPr/>
        </p:nvPicPr>
        <p:blipFill>
          <a:blip r:embed="rId5"/>
          <a:srcRect/>
          <a:stretch>
            <a:fillRect/>
          </a:stretch>
        </p:blipFill>
        <p:spPr bwMode="auto">
          <a:xfrm>
            <a:off x="7315200" y="5029200"/>
            <a:ext cx="1828800" cy="1828800"/>
          </a:xfrm>
          <a:prstGeom prst="rect">
            <a:avLst/>
          </a:prstGeom>
          <a:noFill/>
        </p:spPr>
      </p:pic>
      <p:pic>
        <p:nvPicPr>
          <p:cNvPr id="123912" name="Picture 8" descr="WhitecornerFlower"/>
          <p:cNvPicPr>
            <a:picLocks noChangeAspect="1" noChangeArrowheads="1"/>
          </p:cNvPicPr>
          <p:nvPr/>
        </p:nvPicPr>
        <p:blipFill>
          <a:blip r:embed="rId6"/>
          <a:srcRect/>
          <a:stretch>
            <a:fillRect/>
          </a:stretch>
        </p:blipFill>
        <p:spPr bwMode="auto">
          <a:xfrm>
            <a:off x="0" y="5029200"/>
            <a:ext cx="1828800" cy="1828800"/>
          </a:xfrm>
          <a:prstGeom prst="rect">
            <a:avLst/>
          </a:prstGeom>
          <a:noFill/>
        </p:spPr>
      </p:pic>
      <p:pic>
        <p:nvPicPr>
          <p:cNvPr id="123913" name="Picture 9" descr="WhitecornerFlower"/>
          <p:cNvPicPr>
            <a:picLocks noChangeAspect="1" noChangeArrowheads="1"/>
          </p:cNvPicPr>
          <p:nvPr/>
        </p:nvPicPr>
        <p:blipFill>
          <a:blip r:embed="rId7"/>
          <a:srcRect/>
          <a:stretch>
            <a:fillRect/>
          </a:stretch>
        </p:blipFill>
        <p:spPr bwMode="auto">
          <a:xfrm>
            <a:off x="7315200" y="0"/>
            <a:ext cx="1828800" cy="1828800"/>
          </a:xfrm>
          <a:prstGeom prst="rect">
            <a:avLst/>
          </a:prstGeom>
          <a:noFill/>
        </p:spPr>
      </p:pic>
      <p:sp>
        <p:nvSpPr>
          <p:cNvPr id="123914" name="Rectangle 10"/>
          <p:cNvSpPr>
            <a:spLocks noChangeArrowheads="1"/>
          </p:cNvSpPr>
          <p:nvPr/>
        </p:nvSpPr>
        <p:spPr bwMode="auto">
          <a:xfrm>
            <a:off x="609600" y="152400"/>
            <a:ext cx="8382000" cy="1920875"/>
          </a:xfrm>
          <a:prstGeom prst="rect">
            <a:avLst/>
          </a:prstGeom>
          <a:noFill/>
          <a:ln w="9525">
            <a:noFill/>
            <a:miter lim="800000"/>
            <a:headEnd/>
            <a:tailEnd/>
          </a:ln>
          <a:effectLst/>
        </p:spPr>
        <p:txBody>
          <a:bodyPr>
            <a:spAutoFit/>
          </a:bodyPr>
          <a:lstStyle/>
          <a:p>
            <a:pPr>
              <a:buFontTx/>
              <a:buChar char="-"/>
            </a:pPr>
            <a:r>
              <a:rPr lang="en-US" sz="3600">
                <a:solidFill>
                  <a:srgbClr val="0000FF"/>
                </a:solidFill>
                <a:latin typeface="Times New Roman" pitchFamily="18" charset="0"/>
              </a:rPr>
              <a:t> </a:t>
            </a:r>
            <a:r>
              <a:rPr lang="en-US" sz="4000">
                <a:solidFill>
                  <a:srgbClr val="0000FF"/>
                </a:solidFill>
                <a:latin typeface="Times New Roman" pitchFamily="18" charset="0"/>
              </a:rPr>
              <a:t>Cô cùng trẻ nghe ca khúc </a:t>
            </a:r>
          </a:p>
          <a:p>
            <a:r>
              <a:rPr lang="en-US" sz="4000">
                <a:solidFill>
                  <a:srgbClr val="0000FF"/>
                </a:solidFill>
                <a:latin typeface="Times New Roman" pitchFamily="18" charset="0"/>
              </a:rPr>
              <a:t>“Mẹ yêu con” của nhạc sĩ Nguyễn văn Tý</a:t>
            </a:r>
          </a:p>
        </p:txBody>
      </p:sp>
      <p:pic>
        <p:nvPicPr>
          <p:cNvPr id="123915" name="Me-Yeu-Con.mp3">
            <a:hlinkClick r:id="" action="ppaction://media"/>
          </p:cNvPr>
          <p:cNvPicPr>
            <a:picLocks noRot="1" noChangeAspect="1" noChangeArrowheads="1"/>
          </p:cNvPicPr>
          <p:nvPr>
            <a:audioFile r:link="rId1"/>
          </p:nvPr>
        </p:nvPicPr>
        <p:blipFill>
          <a:blip r:embed="rId8"/>
          <a:srcRect/>
          <a:stretch>
            <a:fillRect/>
          </a:stretch>
        </p:blipFill>
        <p:spPr bwMode="auto">
          <a:xfrm>
            <a:off x="-304800" y="19812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14"/>
                                        </p:tgtEl>
                                        <p:attrNameLst>
                                          <p:attrName>style.visibility</p:attrName>
                                        </p:attrNameLst>
                                      </p:cBhvr>
                                      <p:to>
                                        <p:strVal val="visible"/>
                                      </p:to>
                                    </p:set>
                                    <p:animEffect transition="in" filter="checkerboard(across)">
                                      <p:cBhvr>
                                        <p:cTn id="7" dur="500"/>
                                        <p:tgtEl>
                                          <p:spTgt spid="123914"/>
                                        </p:tgtEl>
                                      </p:cBhvr>
                                    </p:animEffect>
                                  </p:childTnLst>
                                </p:cTn>
                              </p:par>
                              <p:par>
                                <p:cTn id="8" presetID="1" presetClass="mediacall" presetSubtype="0" fill="hold" nodeType="withEffect">
                                  <p:stCondLst>
                                    <p:cond delay="0"/>
                                  </p:stCondLst>
                                  <p:childTnLst>
                                    <p:cmd type="call" cmd="playFrom(0.0)">
                                      <p:cBhvr>
                                        <p:cTn id="9" dur="1" fill="hold"/>
                                        <p:tgtEl>
                                          <p:spTgt spid="123915"/>
                                        </p:tgtEl>
                                      </p:cBhvr>
                                    </p:cmd>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23906"/>
                                        </p:tgtEl>
                                        <p:attrNameLst>
                                          <p:attrName>style.visibility</p:attrName>
                                        </p:attrNameLst>
                                      </p:cBhvr>
                                      <p:to>
                                        <p:strVal val="visible"/>
                                      </p:to>
                                    </p:set>
                                    <p:anim calcmode="lin" valueType="num">
                                      <p:cBhvr>
                                        <p:cTn id="14" dur="1000" fill="hold"/>
                                        <p:tgtEl>
                                          <p:spTgt spid="123906"/>
                                        </p:tgtEl>
                                        <p:attrNameLst>
                                          <p:attrName>ppt_w</p:attrName>
                                        </p:attrNameLst>
                                      </p:cBhvr>
                                      <p:tavLst>
                                        <p:tav tm="0">
                                          <p:val>
                                            <p:fltVal val="0"/>
                                          </p:val>
                                        </p:tav>
                                        <p:tav tm="100000">
                                          <p:val>
                                            <p:strVal val="#ppt_w"/>
                                          </p:val>
                                        </p:tav>
                                      </p:tavLst>
                                    </p:anim>
                                    <p:anim calcmode="lin" valueType="num">
                                      <p:cBhvr>
                                        <p:cTn id="15" dur="1000" fill="hold"/>
                                        <p:tgtEl>
                                          <p:spTgt spid="123906"/>
                                        </p:tgtEl>
                                        <p:attrNameLst>
                                          <p:attrName>ppt_h</p:attrName>
                                        </p:attrNameLst>
                                      </p:cBhvr>
                                      <p:tavLst>
                                        <p:tav tm="0">
                                          <p:val>
                                            <p:fltVal val="0"/>
                                          </p:val>
                                        </p:tav>
                                        <p:tav tm="100000">
                                          <p:val>
                                            <p:strVal val="#ppt_h"/>
                                          </p:val>
                                        </p:tav>
                                      </p:tavLst>
                                    </p:anim>
                                    <p:anim calcmode="lin" valueType="num">
                                      <p:cBhvr>
                                        <p:cTn id="16" dur="1000" fill="hold"/>
                                        <p:tgtEl>
                                          <p:spTgt spid="123906"/>
                                        </p:tgtEl>
                                        <p:attrNameLst>
                                          <p:attrName>style.rotation</p:attrName>
                                        </p:attrNameLst>
                                      </p:cBhvr>
                                      <p:tavLst>
                                        <p:tav tm="0">
                                          <p:val>
                                            <p:fltVal val="90"/>
                                          </p:val>
                                        </p:tav>
                                        <p:tav tm="100000">
                                          <p:val>
                                            <p:fltVal val="0"/>
                                          </p:val>
                                        </p:tav>
                                      </p:tavLst>
                                    </p:anim>
                                    <p:animEffect transition="in" filter="fade">
                                      <p:cBhvr>
                                        <p:cTn id="17" dur="1000"/>
                                        <p:tgtEl>
                                          <p:spTgt spid="123906"/>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23909">
                                            <p:txEl>
                                              <p:pRg st="0" end="0"/>
                                            </p:txEl>
                                          </p:spTgt>
                                        </p:tgtEl>
                                        <p:attrNameLst>
                                          <p:attrName>style.visibility</p:attrName>
                                        </p:attrNameLst>
                                      </p:cBhvr>
                                      <p:to>
                                        <p:strVal val="visible"/>
                                      </p:to>
                                    </p:set>
                                    <p:anim calcmode="discrete" valueType="clr">
                                      <p:cBhvr override="childStyle">
                                        <p:cTn id="22" dur="80"/>
                                        <p:tgtEl>
                                          <p:spTgt spid="12390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3909">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12390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3915"/>
                </p:tgtEl>
              </p:cMediaNode>
            </p:audio>
          </p:childTnLst>
        </p:cTn>
      </p:par>
    </p:tnLst>
    <p:bldLst>
      <p:bldP spid="123906" grpId="0"/>
      <p:bldP spid="123909" grpId="0" build="p"/>
      <p:bldP spid="1239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endParaRPr lang="en-US"/>
          </a:p>
        </p:txBody>
      </p:sp>
      <p:sp>
        <p:nvSpPr>
          <p:cNvPr id="150531" name="Rectangle 3"/>
          <p:cNvSpPr>
            <a:spLocks noGrp="1" noChangeArrowheads="1"/>
          </p:cNvSpPr>
          <p:nvPr>
            <p:ph type="body" idx="1"/>
          </p:nvPr>
        </p:nvSpPr>
        <p:spPr/>
        <p:txBody>
          <a:bodyPr/>
          <a:lstStyle/>
          <a:p>
            <a:endParaRPr lang="en-US"/>
          </a:p>
        </p:txBody>
      </p:sp>
      <p:sp>
        <p:nvSpPr>
          <p:cNvPr id="150532" name="Rectangle 4" descr="Purple mesh"/>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0535" name="Oval 7" descr="PC250970"/>
          <p:cNvSpPr>
            <a:spLocks noChangeArrowheads="1"/>
          </p:cNvSpPr>
          <p:nvPr/>
        </p:nvSpPr>
        <p:spPr bwMode="auto">
          <a:xfrm>
            <a:off x="0" y="0"/>
            <a:ext cx="4724400" cy="4572000"/>
          </a:xfrm>
          <a:prstGeom prst="ellipse">
            <a:avLst/>
          </a:prstGeom>
          <a:blipFill dpi="0" rotWithShape="1">
            <a:blip r:embed="rId4"/>
            <a:srcRect/>
            <a:stretch>
              <a:fillRect/>
            </a:stretch>
          </a:blipFill>
          <a:ln w="57150">
            <a:solidFill>
              <a:srgbClr val="FF3300"/>
            </a:solidFill>
            <a:prstDash val="sysDot"/>
            <a:round/>
            <a:headEnd/>
            <a:tailEnd/>
          </a:ln>
          <a:effectLst/>
        </p:spPr>
        <p:txBody>
          <a:bodyPr wrap="none" anchor="ctr"/>
          <a:lstStyle/>
          <a:p>
            <a:endParaRPr lang="en-US"/>
          </a:p>
        </p:txBody>
      </p:sp>
      <p:sp>
        <p:nvSpPr>
          <p:cNvPr id="150536" name="Oval 8" descr="PC250971"/>
          <p:cNvSpPr>
            <a:spLocks noChangeArrowheads="1"/>
          </p:cNvSpPr>
          <p:nvPr/>
        </p:nvSpPr>
        <p:spPr bwMode="auto">
          <a:xfrm rot="6389046">
            <a:off x="4419600" y="2133600"/>
            <a:ext cx="4343400" cy="5105400"/>
          </a:xfrm>
          <a:prstGeom prst="ellipse">
            <a:avLst/>
          </a:prstGeom>
          <a:blipFill dpi="0" rotWithShape="1">
            <a:blip r:embed="rId5"/>
            <a:srcRect/>
            <a:stretch>
              <a:fillRect/>
            </a:stretch>
          </a:blipFill>
          <a:ln w="57150">
            <a:solidFill>
              <a:srgbClr val="0000FF"/>
            </a:solidFill>
            <a:prstDash val="dashDot"/>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wheel(4)">
                                      <p:cBhvr>
                                        <p:cTn id="7" dur="2000"/>
                                        <p:tgtEl>
                                          <p:spTgt spid="150532"/>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150535"/>
                                        </p:tgtEl>
                                        <p:attrNameLst>
                                          <p:attrName>style.visibility</p:attrName>
                                        </p:attrNameLst>
                                      </p:cBhvr>
                                      <p:to>
                                        <p:strVal val="visible"/>
                                      </p:to>
                                    </p:set>
                                    <p:animEffect transition="in" filter="box(in)">
                                      <p:cBhvr>
                                        <p:cTn id="10" dur="500"/>
                                        <p:tgtEl>
                                          <p:spTgt spid="15053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0536"/>
                                        </p:tgtEl>
                                        <p:attrNameLst>
                                          <p:attrName>style.visibility</p:attrName>
                                        </p:attrNameLst>
                                      </p:cBhvr>
                                      <p:to>
                                        <p:strVal val="visible"/>
                                      </p:to>
                                    </p:set>
                                    <p:animEffect transition="in" filter="circle(in)">
                                      <p:cBhvr>
                                        <p:cTn id="13" dur="2000"/>
                                        <p:tgtEl>
                                          <p:spTgt spid="15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5" grpId="0" animBg="1"/>
      <p:bldP spid="1505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descr="Bouquet"/>
          <p:cNvSpPr>
            <a:spLocks noChangeArrowheads="1"/>
          </p:cNvSpPr>
          <p:nvPr/>
        </p:nvSpPr>
        <p:spPr bwMode="auto">
          <a:xfrm>
            <a:off x="0" y="0"/>
            <a:ext cx="9144000" cy="6858000"/>
          </a:xfrm>
          <a:prstGeom prst="rect">
            <a:avLst/>
          </a:prstGeom>
          <a:blipFill dpi="0" rotWithShape="1">
            <a:blip r:embed="rId4"/>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endParaRPr>
          </a:p>
        </p:txBody>
      </p:sp>
      <p:pic>
        <p:nvPicPr>
          <p:cNvPr id="173060" name="Picture 4" descr="10"/>
          <p:cNvPicPr>
            <a:picLocks noChangeAspect="1" noChangeArrowheads="1" noCrop="1"/>
          </p:cNvPicPr>
          <p:nvPr/>
        </p:nvPicPr>
        <p:blipFill>
          <a:blip r:embed="rId5"/>
          <a:srcRect/>
          <a:stretch>
            <a:fillRect/>
          </a:stretch>
        </p:blipFill>
        <p:spPr bwMode="auto">
          <a:xfrm>
            <a:off x="304800" y="304800"/>
            <a:ext cx="571500" cy="2743200"/>
          </a:xfrm>
          <a:prstGeom prst="rect">
            <a:avLst/>
          </a:prstGeom>
          <a:noFill/>
        </p:spPr>
      </p:pic>
      <p:pic>
        <p:nvPicPr>
          <p:cNvPr id="173061" name="Picture 5" descr="10"/>
          <p:cNvPicPr>
            <a:picLocks noChangeAspect="1" noChangeArrowheads="1" noCrop="1"/>
          </p:cNvPicPr>
          <p:nvPr/>
        </p:nvPicPr>
        <p:blipFill>
          <a:blip r:embed="rId5"/>
          <a:srcRect/>
          <a:stretch>
            <a:fillRect/>
          </a:stretch>
        </p:blipFill>
        <p:spPr bwMode="auto">
          <a:xfrm>
            <a:off x="0" y="3886200"/>
            <a:ext cx="571500" cy="2743200"/>
          </a:xfrm>
          <a:prstGeom prst="rect">
            <a:avLst/>
          </a:prstGeom>
          <a:noFill/>
        </p:spPr>
      </p:pic>
      <p:pic>
        <p:nvPicPr>
          <p:cNvPr id="173062" name="Picture 6" descr="10"/>
          <p:cNvPicPr>
            <a:picLocks noChangeAspect="1" noChangeArrowheads="1" noCrop="1"/>
          </p:cNvPicPr>
          <p:nvPr/>
        </p:nvPicPr>
        <p:blipFill>
          <a:blip r:embed="rId5"/>
          <a:srcRect/>
          <a:stretch>
            <a:fillRect/>
          </a:stretch>
        </p:blipFill>
        <p:spPr bwMode="auto">
          <a:xfrm>
            <a:off x="8305800" y="533400"/>
            <a:ext cx="571500" cy="2743200"/>
          </a:xfrm>
          <a:prstGeom prst="rect">
            <a:avLst/>
          </a:prstGeom>
          <a:noFill/>
        </p:spPr>
      </p:pic>
      <p:pic>
        <p:nvPicPr>
          <p:cNvPr id="173063" name="Picture 7" descr="10"/>
          <p:cNvPicPr>
            <a:picLocks noChangeAspect="1" noChangeArrowheads="1" noCrop="1"/>
          </p:cNvPicPr>
          <p:nvPr/>
        </p:nvPicPr>
        <p:blipFill>
          <a:blip r:embed="rId5"/>
          <a:srcRect/>
          <a:stretch>
            <a:fillRect/>
          </a:stretch>
        </p:blipFill>
        <p:spPr bwMode="auto">
          <a:xfrm>
            <a:off x="8572500" y="4114800"/>
            <a:ext cx="571500" cy="2743200"/>
          </a:xfrm>
          <a:prstGeom prst="rect">
            <a:avLst/>
          </a:prstGeom>
          <a:noFill/>
        </p:spPr>
      </p:pic>
      <p:pic>
        <p:nvPicPr>
          <p:cNvPr id="173064" name="Picture 8" descr="Picture3"/>
          <p:cNvPicPr>
            <a:picLocks noChangeAspect="1" noChangeArrowheads="1" noCrop="1"/>
          </p:cNvPicPr>
          <p:nvPr/>
        </p:nvPicPr>
        <p:blipFill>
          <a:blip r:embed="rId6"/>
          <a:srcRect/>
          <a:stretch>
            <a:fillRect/>
          </a:stretch>
        </p:blipFill>
        <p:spPr bwMode="auto">
          <a:xfrm rot="16200000">
            <a:off x="938213" y="5310187"/>
            <a:ext cx="704850" cy="1666875"/>
          </a:xfrm>
          <a:prstGeom prst="rect">
            <a:avLst/>
          </a:prstGeom>
          <a:noFill/>
        </p:spPr>
      </p:pic>
      <p:pic>
        <p:nvPicPr>
          <p:cNvPr id="173065" name="Picture 9" descr="Picture3"/>
          <p:cNvPicPr>
            <a:picLocks noChangeAspect="1" noChangeArrowheads="1" noCrop="1"/>
          </p:cNvPicPr>
          <p:nvPr/>
        </p:nvPicPr>
        <p:blipFill>
          <a:blip r:embed="rId6"/>
          <a:srcRect/>
          <a:stretch>
            <a:fillRect/>
          </a:stretch>
        </p:blipFill>
        <p:spPr bwMode="auto">
          <a:xfrm>
            <a:off x="228600" y="762000"/>
            <a:ext cx="704850" cy="1666875"/>
          </a:xfrm>
          <a:prstGeom prst="rect">
            <a:avLst/>
          </a:prstGeom>
          <a:noFill/>
        </p:spPr>
      </p:pic>
      <p:pic>
        <p:nvPicPr>
          <p:cNvPr id="173066" name="Picture 10" descr="Picture3"/>
          <p:cNvPicPr>
            <a:picLocks noChangeAspect="1" noChangeArrowheads="1" noCrop="1"/>
          </p:cNvPicPr>
          <p:nvPr/>
        </p:nvPicPr>
        <p:blipFill>
          <a:blip r:embed="rId6"/>
          <a:srcRect/>
          <a:stretch>
            <a:fillRect/>
          </a:stretch>
        </p:blipFill>
        <p:spPr bwMode="auto">
          <a:xfrm rot="16200000">
            <a:off x="7186613" y="5672137"/>
            <a:ext cx="704850" cy="1666875"/>
          </a:xfrm>
          <a:prstGeom prst="rect">
            <a:avLst/>
          </a:prstGeom>
          <a:noFill/>
        </p:spPr>
      </p:pic>
      <p:pic>
        <p:nvPicPr>
          <p:cNvPr id="173069" name="Bé làm nội trợ.AVI">
            <a:hlinkClick r:id="" action="ppaction://media"/>
          </p:cNvPr>
          <p:cNvPicPr>
            <a:picLocks noGrp="1" noRot="1" noChangeAspect="1" noChangeArrowheads="1"/>
          </p:cNvPicPr>
          <p:nvPr>
            <p:ph/>
            <a:videoFile r:link="rId1"/>
          </p:nvPr>
        </p:nvPicPr>
        <p:blipFill>
          <a:blip r:embed="rId7"/>
          <a:srcRect/>
          <a:stretch>
            <a:fillRect/>
          </a:stretch>
        </p:blipFill>
        <p:spPr>
          <a:xfrm>
            <a:off x="1066800" y="381000"/>
            <a:ext cx="7086600" cy="5314950"/>
          </a:xfrm>
          <a:ln/>
        </p:spPr>
      </p:pic>
      <p:pic>
        <p:nvPicPr>
          <p:cNvPr id="173072" name="bàn tay mẹ.mp3">
            <a:hlinkClick r:id="" action="ppaction://media"/>
          </p:cNvPr>
          <p:cNvPicPr>
            <a:picLocks noRot="1" noChangeAspect="1" noChangeArrowheads="1"/>
          </p:cNvPicPr>
          <p:nvPr>
            <a:audioFile r:link="rId2"/>
          </p:nvPr>
        </p:nvPicPr>
        <p:blipFill>
          <a:blip r:embed="rId8"/>
          <a:srcRect/>
          <a:stretch>
            <a:fillRect/>
          </a:stretch>
        </p:blipFill>
        <p:spPr bwMode="auto">
          <a:xfrm>
            <a:off x="4572000" y="57912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199" fill="hold"/>
                                        <p:tgtEl>
                                          <p:spTgt spid="17306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96992" fill="hold"/>
                                        <p:tgtEl>
                                          <p:spTgt spid="17307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73069"/>
                </p:tgtEl>
              </p:cMediaNode>
            </p:video>
            <p:seq concurrent="1" nextAc="seek">
              <p:cTn id="12" restart="whenNotActive" fill="hold" evtFilter="cancelBubble" nodeType="interactiveSeq">
                <p:stCondLst>
                  <p:cond evt="onClick" delay="0">
                    <p:tgtEl>
                      <p:spTgt spid="17306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73069"/>
                                        </p:tgtEl>
                                      </p:cBhvr>
                                    </p:cmd>
                                  </p:childTnLst>
                                </p:cTn>
                              </p:par>
                            </p:childTnLst>
                          </p:cTn>
                        </p:par>
                      </p:childTnLst>
                    </p:cTn>
                  </p:par>
                </p:childTnLst>
              </p:cTn>
              <p:nextCondLst>
                <p:cond evt="onClick" delay="0">
                  <p:tgtEl>
                    <p:spTgt spid="173069"/>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7307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Oval 5" descr="Bouquet"/>
          <p:cNvSpPr>
            <a:spLocks noChangeArrowheads="1"/>
          </p:cNvSpPr>
          <p:nvPr/>
        </p:nvSpPr>
        <p:spPr bwMode="auto">
          <a:xfrm>
            <a:off x="0" y="0"/>
            <a:ext cx="9144000" cy="6858000"/>
          </a:xfrm>
          <a:prstGeom prst="ellipse">
            <a:avLst/>
          </a:prstGeom>
          <a:blipFill dpi="0" rotWithShape="1">
            <a:blip r:embed="rId2"/>
            <a:srcRect/>
            <a:tile tx="0" ty="0" sx="100000" sy="100000" flip="none" algn="tl"/>
          </a:blipFill>
          <a:ln w="57150">
            <a:solidFill>
              <a:srgbClr val="FF3300"/>
            </a:solidFill>
            <a:prstDash val="sysDot"/>
            <a:round/>
            <a:headEnd/>
            <a:tailEnd/>
          </a:ln>
          <a:effectLst/>
        </p:spPr>
        <p:txBody>
          <a:bodyPr wrap="none" anchor="ctr"/>
          <a:lstStyle/>
          <a:p>
            <a:endParaRPr lang="en-US"/>
          </a:p>
        </p:txBody>
      </p:sp>
      <p:sp>
        <p:nvSpPr>
          <p:cNvPr id="124930" name="Rectangle 2"/>
          <p:cNvSpPr>
            <a:spLocks noGrp="1" noChangeArrowheads="1"/>
          </p:cNvSpPr>
          <p:nvPr>
            <p:ph type="title"/>
          </p:nvPr>
        </p:nvSpPr>
        <p:spPr>
          <a:xfrm>
            <a:off x="457200" y="2743200"/>
            <a:ext cx="8229600" cy="1143000"/>
          </a:xfrm>
        </p:spPr>
        <p:txBody>
          <a:bodyPr>
            <a:normAutofit fontScale="90000"/>
          </a:bodyPr>
          <a:lstStyle/>
          <a:p>
            <a:r>
              <a:rPr lang="en-US" sz="4800">
                <a:solidFill>
                  <a:srgbClr val="0000FF"/>
                </a:solidFill>
                <a:latin typeface="Times New Roman" pitchFamily="18" charset="0"/>
              </a:rPr>
              <a:t>Vừa rồi bé quan sát được những hình ảnh gì?</a:t>
            </a:r>
            <a:br>
              <a:rPr lang="en-US" sz="4800">
                <a:solidFill>
                  <a:srgbClr val="0000FF"/>
                </a:solidFill>
                <a:latin typeface="Times New Roman" pitchFamily="18" charset="0"/>
              </a:rPr>
            </a:br>
            <a:r>
              <a:rPr lang="en-US" sz="4800">
                <a:solidFill>
                  <a:srgbClr val="0000FF"/>
                </a:solidFill>
                <a:latin typeface="Times New Roman" pitchFamily="18" charset="0"/>
              </a:rPr>
              <a:t>- Con nhìn thấy mẹ đang làm gì?</a:t>
            </a:r>
          </a:p>
        </p:txBody>
      </p:sp>
      <p:pic>
        <p:nvPicPr>
          <p:cNvPr id="124934" name="Picture 6" descr="Picture3"/>
          <p:cNvPicPr>
            <a:picLocks noChangeAspect="1" noChangeArrowheads="1" noCrop="1"/>
          </p:cNvPicPr>
          <p:nvPr/>
        </p:nvPicPr>
        <p:blipFill>
          <a:blip r:embed="rId3"/>
          <a:srcRect/>
          <a:stretch>
            <a:fillRect/>
          </a:stretch>
        </p:blipFill>
        <p:spPr bwMode="auto">
          <a:xfrm rot="10800000">
            <a:off x="0" y="0"/>
            <a:ext cx="704850" cy="1666875"/>
          </a:xfrm>
          <a:prstGeom prst="rect">
            <a:avLst/>
          </a:prstGeom>
          <a:noFill/>
        </p:spPr>
      </p:pic>
      <p:pic>
        <p:nvPicPr>
          <p:cNvPr id="124935" name="Picture 7" descr="Picture3"/>
          <p:cNvPicPr>
            <a:picLocks noChangeAspect="1" noChangeArrowheads="1" noCrop="1"/>
          </p:cNvPicPr>
          <p:nvPr/>
        </p:nvPicPr>
        <p:blipFill>
          <a:blip r:embed="rId3"/>
          <a:srcRect/>
          <a:stretch>
            <a:fillRect/>
          </a:stretch>
        </p:blipFill>
        <p:spPr bwMode="auto">
          <a:xfrm rot="16200000">
            <a:off x="1090613" y="-481013"/>
            <a:ext cx="704850" cy="1666875"/>
          </a:xfrm>
          <a:prstGeom prst="rect">
            <a:avLst/>
          </a:prstGeom>
          <a:noFill/>
        </p:spPr>
      </p:pic>
      <p:pic>
        <p:nvPicPr>
          <p:cNvPr id="124936" name="Picture 8" descr="Picture3"/>
          <p:cNvPicPr>
            <a:picLocks noChangeAspect="1" noChangeArrowheads="1" noCrop="1"/>
          </p:cNvPicPr>
          <p:nvPr/>
        </p:nvPicPr>
        <p:blipFill>
          <a:blip r:embed="rId3"/>
          <a:srcRect/>
          <a:stretch>
            <a:fillRect/>
          </a:stretch>
        </p:blipFill>
        <p:spPr bwMode="auto">
          <a:xfrm rot="5400000">
            <a:off x="7339013" y="5672137"/>
            <a:ext cx="704850" cy="1666875"/>
          </a:xfrm>
          <a:prstGeom prst="rect">
            <a:avLst/>
          </a:prstGeom>
          <a:noFill/>
        </p:spPr>
      </p:pic>
      <p:pic>
        <p:nvPicPr>
          <p:cNvPr id="124937" name="Picture 9" descr="Picture3"/>
          <p:cNvPicPr>
            <a:picLocks noChangeAspect="1" noChangeArrowheads="1" noCrop="1"/>
          </p:cNvPicPr>
          <p:nvPr/>
        </p:nvPicPr>
        <p:blipFill>
          <a:blip r:embed="rId3"/>
          <a:srcRect/>
          <a:stretch>
            <a:fillRect/>
          </a:stretch>
        </p:blipFill>
        <p:spPr bwMode="auto">
          <a:xfrm rot="16200000">
            <a:off x="7491413" y="-481013"/>
            <a:ext cx="704850" cy="1666875"/>
          </a:xfrm>
          <a:prstGeom prst="rect">
            <a:avLst/>
          </a:prstGeom>
          <a:noFill/>
        </p:spPr>
      </p:pic>
      <p:pic>
        <p:nvPicPr>
          <p:cNvPr id="124938" name="Picture 10" descr="Picture3"/>
          <p:cNvPicPr>
            <a:picLocks noChangeAspect="1" noChangeArrowheads="1" noCrop="1"/>
          </p:cNvPicPr>
          <p:nvPr/>
        </p:nvPicPr>
        <p:blipFill>
          <a:blip r:embed="rId3"/>
          <a:srcRect/>
          <a:stretch>
            <a:fillRect/>
          </a:stretch>
        </p:blipFill>
        <p:spPr bwMode="auto">
          <a:xfrm rot="5400000">
            <a:off x="1090613" y="5672137"/>
            <a:ext cx="704850" cy="1666875"/>
          </a:xfrm>
          <a:prstGeom prst="rect">
            <a:avLst/>
          </a:prstGeom>
          <a:noFill/>
        </p:spPr>
      </p:pic>
      <p:pic>
        <p:nvPicPr>
          <p:cNvPr id="124939" name="Picture 11" descr="Picture3"/>
          <p:cNvPicPr>
            <a:picLocks noChangeAspect="1" noChangeArrowheads="1" noCrop="1"/>
          </p:cNvPicPr>
          <p:nvPr/>
        </p:nvPicPr>
        <p:blipFill>
          <a:blip r:embed="rId3"/>
          <a:srcRect/>
          <a:stretch>
            <a:fillRect/>
          </a:stretch>
        </p:blipFill>
        <p:spPr bwMode="auto">
          <a:xfrm rot="10800000">
            <a:off x="8439150" y="5191125"/>
            <a:ext cx="704850" cy="1666875"/>
          </a:xfrm>
          <a:prstGeom prst="rect">
            <a:avLst/>
          </a:prstGeom>
          <a:noFill/>
        </p:spPr>
      </p:pic>
      <p:pic>
        <p:nvPicPr>
          <p:cNvPr id="124940" name="Picture 12" descr="Picture3"/>
          <p:cNvPicPr>
            <a:picLocks noChangeAspect="1" noChangeArrowheads="1" noCrop="1"/>
          </p:cNvPicPr>
          <p:nvPr/>
        </p:nvPicPr>
        <p:blipFill>
          <a:blip r:embed="rId3"/>
          <a:srcRect/>
          <a:stretch>
            <a:fillRect/>
          </a:stretch>
        </p:blipFill>
        <p:spPr bwMode="auto">
          <a:xfrm rot="10800000">
            <a:off x="0" y="5191125"/>
            <a:ext cx="704850" cy="1666875"/>
          </a:xfrm>
          <a:prstGeom prst="rect">
            <a:avLst/>
          </a:prstGeom>
          <a:noFill/>
        </p:spPr>
      </p:pic>
      <p:pic>
        <p:nvPicPr>
          <p:cNvPr id="124941" name="Picture 13" descr="Picture3"/>
          <p:cNvPicPr>
            <a:picLocks noChangeAspect="1" noChangeArrowheads="1" noCrop="1"/>
          </p:cNvPicPr>
          <p:nvPr/>
        </p:nvPicPr>
        <p:blipFill>
          <a:blip r:embed="rId3"/>
          <a:srcRect/>
          <a:stretch>
            <a:fillRect/>
          </a:stretch>
        </p:blipFill>
        <p:spPr bwMode="auto">
          <a:xfrm rot="10800000">
            <a:off x="8439150" y="0"/>
            <a:ext cx="704850" cy="1666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wheel(4)">
                                      <p:cBhvr>
                                        <p:cTn id="7" dur="2000"/>
                                        <p:tgtEl>
                                          <p:spTgt spid="12493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24930"/>
                                        </p:tgtEl>
                                        <p:attrNameLst>
                                          <p:attrName>style.visibility</p:attrName>
                                        </p:attrNameLst>
                                      </p:cBhvr>
                                      <p:to>
                                        <p:strVal val="visible"/>
                                      </p:to>
                                    </p:set>
                                    <p:anim calcmode="lin" valueType="num">
                                      <p:cBhvr>
                                        <p:cTn id="12" dur="1000" fill="hold"/>
                                        <p:tgtEl>
                                          <p:spTgt spid="124930"/>
                                        </p:tgtEl>
                                        <p:attrNameLst>
                                          <p:attrName>ppt_w</p:attrName>
                                        </p:attrNameLst>
                                      </p:cBhvr>
                                      <p:tavLst>
                                        <p:tav tm="0">
                                          <p:val>
                                            <p:fltVal val="0"/>
                                          </p:val>
                                        </p:tav>
                                        <p:tav tm="100000">
                                          <p:val>
                                            <p:strVal val="#ppt_w"/>
                                          </p:val>
                                        </p:tav>
                                      </p:tavLst>
                                    </p:anim>
                                    <p:anim calcmode="lin" valueType="num">
                                      <p:cBhvr>
                                        <p:cTn id="13" dur="1000" fill="hold"/>
                                        <p:tgtEl>
                                          <p:spTgt spid="124930"/>
                                        </p:tgtEl>
                                        <p:attrNameLst>
                                          <p:attrName>ppt_h</p:attrName>
                                        </p:attrNameLst>
                                      </p:cBhvr>
                                      <p:tavLst>
                                        <p:tav tm="0">
                                          <p:val>
                                            <p:fltVal val="0"/>
                                          </p:val>
                                        </p:tav>
                                        <p:tav tm="100000">
                                          <p:val>
                                            <p:strVal val="#ppt_h"/>
                                          </p:val>
                                        </p:tav>
                                      </p:tavLst>
                                    </p:anim>
                                    <p:anim calcmode="lin" valueType="num">
                                      <p:cBhvr>
                                        <p:cTn id="14" dur="1000" fill="hold"/>
                                        <p:tgtEl>
                                          <p:spTgt spid="124930"/>
                                        </p:tgtEl>
                                        <p:attrNameLst>
                                          <p:attrName>style.rotation</p:attrName>
                                        </p:attrNameLst>
                                      </p:cBhvr>
                                      <p:tavLst>
                                        <p:tav tm="0">
                                          <p:val>
                                            <p:fltVal val="90"/>
                                          </p:val>
                                        </p:tav>
                                        <p:tav tm="100000">
                                          <p:val>
                                            <p:fltVal val="0"/>
                                          </p:val>
                                        </p:tav>
                                      </p:tavLst>
                                    </p:anim>
                                    <p:animEffect transition="in" filter="fade">
                                      <p:cBhvr>
                                        <p:cTn id="15" dur="10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nimBg="1"/>
      <p:bldP spid="1249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AutoShape 4" descr="White marble"/>
          <p:cNvSpPr>
            <a:spLocks noChangeArrowheads="1"/>
          </p:cNvSpPr>
          <p:nvPr/>
        </p:nvSpPr>
        <p:spPr bwMode="auto">
          <a:xfrm>
            <a:off x="0" y="0"/>
            <a:ext cx="9144000" cy="6858000"/>
          </a:xfrm>
          <a:prstGeom prst="flowChartAlternateProcess">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8002" name="Rectangle 2"/>
          <p:cNvSpPr>
            <a:spLocks noGrp="1" noChangeArrowheads="1"/>
          </p:cNvSpPr>
          <p:nvPr>
            <p:ph type="ctrTitle"/>
          </p:nvPr>
        </p:nvSpPr>
        <p:spPr>
          <a:xfrm>
            <a:off x="914400" y="2130425"/>
            <a:ext cx="7772400" cy="1470025"/>
          </a:xfrm>
        </p:spPr>
        <p:txBody>
          <a:bodyPr>
            <a:normAutofit fontScale="90000"/>
          </a:bodyPr>
          <a:lstStyle/>
          <a:p>
            <a:pPr algn="l"/>
            <a:r>
              <a:rPr lang="en-US">
                <a:solidFill>
                  <a:srgbClr val="0000FF"/>
                </a:solidFill>
                <a:latin typeface="Times New Roman" pitchFamily="18" charset="0"/>
              </a:rPr>
              <a:t>*  Các con biết không! mẹ là người sinh ra chúng ta, hằng ngày mẹ chăm lo từng bữa ăn, giấc ngủ và nuôi dạy chúng ta nên người, c/c hãy thể hiện tình cảm với mẹ đi nào?</a:t>
            </a:r>
            <a:br>
              <a:rPr lang="en-US">
                <a:solidFill>
                  <a:srgbClr val="0000FF"/>
                </a:solidFill>
                <a:latin typeface="Times New Roman" pitchFamily="18" charset="0"/>
              </a:rPr>
            </a:br>
            <a:r>
              <a:rPr lang="en-US">
                <a:solidFill>
                  <a:srgbClr val="0000FF"/>
                </a:solidFill>
                <a:latin typeface="Times New Roman" pitchFamily="18" charset="0"/>
              </a:rPr>
              <a:t/>
            </a:r>
            <a:br>
              <a:rPr lang="en-US">
                <a:solidFill>
                  <a:srgbClr val="0000FF"/>
                </a:solidFill>
                <a:latin typeface="Times New Roman" pitchFamily="18" charset="0"/>
              </a:rPr>
            </a:br>
            <a:endParaRPr lang="en-US">
              <a:solidFill>
                <a:srgbClr val="0000FF"/>
              </a:solidFill>
              <a:latin typeface="Times New Roman" pitchFamily="18" charset="0"/>
            </a:endParaRPr>
          </a:p>
        </p:txBody>
      </p:sp>
      <p:sp>
        <p:nvSpPr>
          <p:cNvPr id="128005" name="Rectangle 5"/>
          <p:cNvSpPr>
            <a:spLocks noGrp="1" noChangeArrowheads="1"/>
          </p:cNvSpPr>
          <p:nvPr>
            <p:ph type="subTitle" idx="1"/>
          </p:nvPr>
        </p:nvSpPr>
        <p:spPr>
          <a:xfrm>
            <a:off x="533400" y="4267200"/>
            <a:ext cx="8915400" cy="1752600"/>
          </a:xfrm>
        </p:spPr>
        <p:txBody>
          <a:bodyPr/>
          <a:lstStyle/>
          <a:p>
            <a:pPr algn="l"/>
            <a:r>
              <a:rPr lang="en-US" sz="4400">
                <a:solidFill>
                  <a:srgbClr val="0000FF"/>
                </a:solidFill>
                <a:latin typeface="Times New Roman" pitchFamily="18" charset="0"/>
              </a:rPr>
              <a:t>* Trẻ cùng đọc bài thơ “ Yêu mẹ” </a:t>
            </a:r>
          </a:p>
        </p:txBody>
      </p:sp>
      <p:pic>
        <p:nvPicPr>
          <p:cNvPr id="8" name="Picture 18" descr="POINSET2"/>
          <p:cNvPicPr>
            <a:picLocks noChangeAspect="1" noChangeArrowheads="1"/>
          </p:cNvPicPr>
          <p:nvPr/>
        </p:nvPicPr>
        <p:blipFill>
          <a:blip r:embed="rId3"/>
          <a:srcRect/>
          <a:stretch>
            <a:fillRect/>
          </a:stretch>
        </p:blipFill>
        <p:spPr bwMode="auto">
          <a:xfrm>
            <a:off x="0" y="-152400"/>
            <a:ext cx="2514600" cy="2503488"/>
          </a:xfrm>
          <a:prstGeom prst="rect">
            <a:avLst/>
          </a:prstGeom>
          <a:noFill/>
          <a:ln w="9525">
            <a:noFill/>
            <a:miter lim="800000"/>
            <a:headEnd/>
            <a:tailEnd/>
          </a:ln>
        </p:spPr>
      </p:pic>
      <p:pic>
        <p:nvPicPr>
          <p:cNvPr id="2" name="Picture 18" descr="POINSET2"/>
          <p:cNvPicPr>
            <a:picLocks noChangeAspect="1" noChangeArrowheads="1"/>
          </p:cNvPicPr>
          <p:nvPr/>
        </p:nvPicPr>
        <p:blipFill>
          <a:blip r:embed="rId3"/>
          <a:srcRect/>
          <a:stretch>
            <a:fillRect/>
          </a:stretch>
        </p:blipFill>
        <p:spPr bwMode="auto">
          <a:xfrm rot="10800000">
            <a:off x="6324600" y="4114800"/>
            <a:ext cx="2514600" cy="2503488"/>
          </a:xfrm>
          <a:prstGeom prst="rect">
            <a:avLst/>
          </a:prstGeom>
          <a:noFill/>
          <a:ln w="9525">
            <a:noFill/>
            <a:miter lim="800000"/>
            <a:headEnd/>
            <a:tailEnd/>
          </a:ln>
        </p:spPr>
      </p:pic>
      <p:pic>
        <p:nvPicPr>
          <p:cNvPr id="3" name="Picture 18" descr="POINSET2"/>
          <p:cNvPicPr>
            <a:picLocks noChangeAspect="1" noChangeArrowheads="1"/>
          </p:cNvPicPr>
          <p:nvPr/>
        </p:nvPicPr>
        <p:blipFill>
          <a:blip r:embed="rId3"/>
          <a:srcRect/>
          <a:stretch>
            <a:fillRect/>
          </a:stretch>
        </p:blipFill>
        <p:spPr bwMode="auto">
          <a:xfrm rot="16200000">
            <a:off x="223044" y="4348956"/>
            <a:ext cx="2514600" cy="2503488"/>
          </a:xfrm>
          <a:prstGeom prst="rect">
            <a:avLst/>
          </a:prstGeom>
          <a:noFill/>
          <a:ln w="9525">
            <a:noFill/>
            <a:miter lim="800000"/>
            <a:headEnd/>
            <a:tailEnd/>
          </a:ln>
        </p:spPr>
      </p:pic>
      <p:pic>
        <p:nvPicPr>
          <p:cNvPr id="4" name="Picture 18" descr="POINSET2"/>
          <p:cNvPicPr>
            <a:picLocks noChangeAspect="1" noChangeArrowheads="1"/>
          </p:cNvPicPr>
          <p:nvPr/>
        </p:nvPicPr>
        <p:blipFill>
          <a:blip r:embed="rId3"/>
          <a:srcRect/>
          <a:stretch>
            <a:fillRect/>
          </a:stretch>
        </p:blipFill>
        <p:spPr bwMode="auto">
          <a:xfrm rot="5400000">
            <a:off x="6395244" y="234156"/>
            <a:ext cx="2514600" cy="2503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28002"/>
                                        </p:tgtEl>
                                        <p:attrNameLst>
                                          <p:attrName>style.visibility</p:attrName>
                                        </p:attrNameLst>
                                      </p:cBhvr>
                                      <p:to>
                                        <p:strVal val="visible"/>
                                      </p:to>
                                    </p:set>
                                    <p:anim calcmode="lin" valueType="num">
                                      <p:cBhvr>
                                        <p:cTn id="21" dur="1000" fill="hold"/>
                                        <p:tgtEl>
                                          <p:spTgt spid="128002"/>
                                        </p:tgtEl>
                                        <p:attrNameLst>
                                          <p:attrName>ppt_w</p:attrName>
                                        </p:attrNameLst>
                                      </p:cBhvr>
                                      <p:tavLst>
                                        <p:tav tm="0">
                                          <p:val>
                                            <p:fltVal val="0"/>
                                          </p:val>
                                        </p:tav>
                                        <p:tav tm="100000">
                                          <p:val>
                                            <p:strVal val="#ppt_w"/>
                                          </p:val>
                                        </p:tav>
                                      </p:tavLst>
                                    </p:anim>
                                    <p:anim calcmode="lin" valueType="num">
                                      <p:cBhvr>
                                        <p:cTn id="22" dur="1000" fill="hold"/>
                                        <p:tgtEl>
                                          <p:spTgt spid="128002"/>
                                        </p:tgtEl>
                                        <p:attrNameLst>
                                          <p:attrName>ppt_h</p:attrName>
                                        </p:attrNameLst>
                                      </p:cBhvr>
                                      <p:tavLst>
                                        <p:tav tm="0">
                                          <p:val>
                                            <p:fltVal val="0"/>
                                          </p:val>
                                        </p:tav>
                                        <p:tav tm="100000">
                                          <p:val>
                                            <p:strVal val="#ppt_h"/>
                                          </p:val>
                                        </p:tav>
                                      </p:tavLst>
                                    </p:anim>
                                    <p:anim calcmode="lin" valueType="num">
                                      <p:cBhvr>
                                        <p:cTn id="23" dur="1000" fill="hold"/>
                                        <p:tgtEl>
                                          <p:spTgt spid="128002"/>
                                        </p:tgtEl>
                                        <p:attrNameLst>
                                          <p:attrName>style.rotation</p:attrName>
                                        </p:attrNameLst>
                                      </p:cBhvr>
                                      <p:tavLst>
                                        <p:tav tm="0">
                                          <p:val>
                                            <p:fltVal val="90"/>
                                          </p:val>
                                        </p:tav>
                                        <p:tav tm="100000">
                                          <p:val>
                                            <p:fltVal val="0"/>
                                          </p:val>
                                        </p:tav>
                                      </p:tavLst>
                                    </p:anim>
                                    <p:animEffect transition="in" filter="fade">
                                      <p:cBhvr>
                                        <p:cTn id="24" dur="1000"/>
                                        <p:tgtEl>
                                          <p:spTgt spid="12800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128005">
                                            <p:txEl>
                                              <p:pRg st="0" end="0"/>
                                            </p:txEl>
                                          </p:spTgt>
                                        </p:tgtEl>
                                        <p:attrNameLst>
                                          <p:attrName>style.visibility</p:attrName>
                                        </p:attrNameLst>
                                      </p:cBhvr>
                                      <p:to>
                                        <p:strVal val="visible"/>
                                      </p:to>
                                    </p:set>
                                    <p:anim calcmode="lin" valueType="num">
                                      <p:cBhvr>
                                        <p:cTn id="29" dur="1000" fill="hold"/>
                                        <p:tgtEl>
                                          <p:spTgt spid="12800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28005">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128005">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1280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descr="Papyrus"/>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9029" name="Rectangle 5"/>
          <p:cNvSpPr>
            <a:spLocks noGrp="1" noChangeArrowheads="1"/>
          </p:cNvSpPr>
          <p:nvPr>
            <p:ph type="ctrTitle"/>
          </p:nvPr>
        </p:nvSpPr>
        <p:spPr>
          <a:xfrm>
            <a:off x="609600" y="4724400"/>
            <a:ext cx="7772400" cy="1543050"/>
          </a:xfrm>
        </p:spPr>
        <p:txBody>
          <a:bodyPr>
            <a:normAutofit fontScale="90000"/>
          </a:bodyPr>
          <a:lstStyle/>
          <a:p>
            <a:pPr algn="l"/>
            <a:r>
              <a:rPr lang="en-US">
                <a:solidFill>
                  <a:srgbClr val="0000FF"/>
                </a:solidFill>
                <a:latin typeface="Times New Roman" pitchFamily="18" charset="0"/>
              </a:rPr>
              <a:t>- Cho trẻ quan sát từng hình ảnh và đàm thoại theo nội dung hình ảnh</a:t>
            </a:r>
            <a:r>
              <a:rPr lang="en-US" sz="5400">
                <a:solidFill>
                  <a:srgbClr val="0000FF"/>
                </a:solidFill>
                <a:latin typeface="Times New Roman" pitchFamily="18" charset="0"/>
              </a:rPr>
              <a:t>.</a:t>
            </a:r>
            <a:br>
              <a:rPr lang="en-US" sz="5400">
                <a:solidFill>
                  <a:srgbClr val="0000FF"/>
                </a:solidFill>
                <a:latin typeface="Times New Roman" pitchFamily="18" charset="0"/>
              </a:rPr>
            </a:br>
            <a:endParaRPr lang="en-US" sz="5400">
              <a:solidFill>
                <a:srgbClr val="0000FF"/>
              </a:solidFill>
              <a:latin typeface="Times New Roman" pitchFamily="18" charset="0"/>
            </a:endParaRPr>
          </a:p>
        </p:txBody>
      </p:sp>
      <p:sp>
        <p:nvSpPr>
          <p:cNvPr id="129027" name="Rectangle 3"/>
          <p:cNvSpPr>
            <a:spLocks noGrp="1" noChangeArrowheads="1"/>
          </p:cNvSpPr>
          <p:nvPr>
            <p:ph type="subTitle" idx="1"/>
          </p:nvPr>
        </p:nvSpPr>
        <p:spPr>
          <a:xfrm>
            <a:off x="533400" y="381000"/>
            <a:ext cx="8610600" cy="1752600"/>
          </a:xfrm>
        </p:spPr>
        <p:txBody>
          <a:bodyPr>
            <a:normAutofit fontScale="77500" lnSpcReduction="20000"/>
          </a:bodyPr>
          <a:lstStyle/>
          <a:p>
            <a:pPr algn="l">
              <a:lnSpc>
                <a:spcPct val="80000"/>
              </a:lnSpc>
            </a:pPr>
            <a:r>
              <a:rPr lang="en-US" sz="4400">
                <a:solidFill>
                  <a:srgbClr val="FF3300"/>
                </a:solidFill>
                <a:latin typeface="Times New Roman" pitchFamily="18" charset="0"/>
              </a:rPr>
              <a:t>2/ </a:t>
            </a:r>
            <a:r>
              <a:rPr lang="en-US" sz="4400" b="1" u="sng">
                <a:solidFill>
                  <a:srgbClr val="FF3300"/>
                </a:solidFill>
                <a:latin typeface="Times New Roman" pitchFamily="18" charset="0"/>
              </a:rPr>
              <a:t>Hoạt động trọng tâm:</a:t>
            </a:r>
          </a:p>
          <a:p>
            <a:pPr algn="l">
              <a:lnSpc>
                <a:spcPct val="80000"/>
              </a:lnSpc>
            </a:pPr>
            <a:r>
              <a:rPr lang="en-US" sz="4400">
                <a:solidFill>
                  <a:srgbClr val="0000FF"/>
                </a:solidFill>
                <a:latin typeface="Times New Roman" pitchFamily="18" charset="0"/>
              </a:rPr>
              <a:t>- C/c ơi! mẹ làm rất nhiều công việc để chăm lo cho cuộc sống của chúng ta. Vậy để biết mẹ làm những gì? Hôm nay cô cháu ta cùng trò chuyện về công việc của mẹ nhé!  </a:t>
            </a:r>
          </a:p>
        </p:txBody>
      </p:sp>
      <p:pic>
        <p:nvPicPr>
          <p:cNvPr id="129031" name="Picture 7" descr="WhitecornerFlower"/>
          <p:cNvPicPr>
            <a:picLocks noChangeAspect="1" noChangeArrowheads="1"/>
          </p:cNvPicPr>
          <p:nvPr/>
        </p:nvPicPr>
        <p:blipFill>
          <a:blip r:embed="rId3"/>
          <a:srcRect/>
          <a:stretch>
            <a:fillRect/>
          </a:stretch>
        </p:blipFill>
        <p:spPr bwMode="auto">
          <a:xfrm>
            <a:off x="0" y="5029200"/>
            <a:ext cx="1828800" cy="1828800"/>
          </a:xfrm>
          <a:prstGeom prst="rect">
            <a:avLst/>
          </a:prstGeom>
          <a:noFill/>
        </p:spPr>
      </p:pic>
      <p:pic>
        <p:nvPicPr>
          <p:cNvPr id="129032" name="Picture 8" descr="WhitecornerFlower"/>
          <p:cNvPicPr>
            <a:picLocks noChangeAspect="1" noChangeArrowheads="1"/>
          </p:cNvPicPr>
          <p:nvPr/>
        </p:nvPicPr>
        <p:blipFill>
          <a:blip r:embed="rId4"/>
          <a:srcRect/>
          <a:stretch>
            <a:fillRect/>
          </a:stretch>
        </p:blipFill>
        <p:spPr bwMode="auto">
          <a:xfrm>
            <a:off x="7315200" y="0"/>
            <a:ext cx="1828800" cy="1828800"/>
          </a:xfrm>
          <a:prstGeom prst="rect">
            <a:avLst/>
          </a:prstGeom>
          <a:noFill/>
        </p:spPr>
      </p:pic>
      <p:pic>
        <p:nvPicPr>
          <p:cNvPr id="129033" name="Picture 9" descr="WhitecornerFlower"/>
          <p:cNvPicPr>
            <a:picLocks noChangeAspect="1" noChangeArrowheads="1"/>
          </p:cNvPicPr>
          <p:nvPr/>
        </p:nvPicPr>
        <p:blipFill>
          <a:blip r:embed="rId5"/>
          <a:srcRect/>
          <a:stretch>
            <a:fillRect/>
          </a:stretch>
        </p:blipFill>
        <p:spPr bwMode="auto">
          <a:xfrm>
            <a:off x="0" y="0"/>
            <a:ext cx="1828800" cy="1828800"/>
          </a:xfrm>
          <a:prstGeom prst="rect">
            <a:avLst/>
          </a:prstGeom>
          <a:noFill/>
        </p:spPr>
      </p:pic>
      <p:pic>
        <p:nvPicPr>
          <p:cNvPr id="129034" name="Picture 10" descr="WhitecornerFlower"/>
          <p:cNvPicPr>
            <a:picLocks noChangeAspect="1" noChangeArrowheads="1"/>
          </p:cNvPicPr>
          <p:nvPr/>
        </p:nvPicPr>
        <p:blipFill>
          <a:blip r:embed="rId6"/>
          <a:srcRect/>
          <a:stretch>
            <a:fillRect/>
          </a:stretch>
        </p:blipFill>
        <p:spPr bwMode="auto">
          <a:xfrm>
            <a:off x="7162800" y="50292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10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2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90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29027">
                                            <p:txEl>
                                              <p:pRg st="1" end="1"/>
                                            </p:txEl>
                                          </p:spTgt>
                                        </p:tgtEl>
                                        <p:attrNameLst>
                                          <p:attrName>style.visibility</p:attrName>
                                        </p:attrNameLst>
                                      </p:cBhvr>
                                      <p:to>
                                        <p:strVal val="visible"/>
                                      </p:to>
                                    </p:set>
                                    <p:anim calcmode="lin" valueType="num">
                                      <p:cBhvr>
                                        <p:cTn id="15" dur="1000" fill="hold"/>
                                        <p:tgtEl>
                                          <p:spTgt spid="12902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2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2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290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129029"/>
                                        </p:tgtEl>
                                        <p:attrNameLst>
                                          <p:attrName>style.visibility</p:attrName>
                                        </p:attrNameLst>
                                      </p:cBhvr>
                                      <p:to>
                                        <p:strVal val="visible"/>
                                      </p:to>
                                    </p:set>
                                    <p:anim calcmode="lin" valueType="num">
                                      <p:cBhvr>
                                        <p:cTn id="23" dur="1000" fill="hold"/>
                                        <p:tgtEl>
                                          <p:spTgt spid="129029"/>
                                        </p:tgtEl>
                                        <p:attrNameLst>
                                          <p:attrName>ppt_w</p:attrName>
                                        </p:attrNameLst>
                                      </p:cBhvr>
                                      <p:tavLst>
                                        <p:tav tm="0">
                                          <p:val>
                                            <p:fltVal val="0"/>
                                          </p:val>
                                        </p:tav>
                                        <p:tav tm="100000">
                                          <p:val>
                                            <p:strVal val="#ppt_w"/>
                                          </p:val>
                                        </p:tav>
                                      </p:tavLst>
                                    </p:anim>
                                    <p:anim calcmode="lin" valueType="num">
                                      <p:cBhvr>
                                        <p:cTn id="24" dur="1000" fill="hold"/>
                                        <p:tgtEl>
                                          <p:spTgt spid="129029"/>
                                        </p:tgtEl>
                                        <p:attrNameLst>
                                          <p:attrName>ppt_h</p:attrName>
                                        </p:attrNameLst>
                                      </p:cBhvr>
                                      <p:tavLst>
                                        <p:tav tm="0">
                                          <p:val>
                                            <p:fltVal val="0"/>
                                          </p:val>
                                        </p:tav>
                                        <p:tav tm="100000">
                                          <p:val>
                                            <p:strVal val="#ppt_h"/>
                                          </p:val>
                                        </p:tav>
                                      </p:tavLst>
                                    </p:anim>
                                    <p:anim calcmode="lin" valueType="num">
                                      <p:cBhvr>
                                        <p:cTn id="25" dur="1000" fill="hold"/>
                                        <p:tgtEl>
                                          <p:spTgt spid="129029"/>
                                        </p:tgtEl>
                                        <p:attrNameLst>
                                          <p:attrName>style.rotation</p:attrName>
                                        </p:attrNameLst>
                                      </p:cBhvr>
                                      <p:tavLst>
                                        <p:tav tm="0">
                                          <p:val>
                                            <p:fltVal val="90"/>
                                          </p:val>
                                        </p:tav>
                                        <p:tav tm="100000">
                                          <p:val>
                                            <p:fltVal val="0"/>
                                          </p:val>
                                        </p:tav>
                                      </p:tavLst>
                                    </p:anim>
                                    <p:animEffect transition="in" filter="fade">
                                      <p:cBhvr>
                                        <p:cTn id="26" dur="10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p:bldP spid="1290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descr="Bouquet"/>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37227" name="Oval 11" descr="PC250966"/>
          <p:cNvSpPr>
            <a:spLocks noChangeArrowheads="1"/>
          </p:cNvSpPr>
          <p:nvPr/>
        </p:nvSpPr>
        <p:spPr bwMode="auto">
          <a:xfrm>
            <a:off x="0" y="0"/>
            <a:ext cx="9144000" cy="6858000"/>
          </a:xfrm>
          <a:prstGeom prst="ellipse">
            <a:avLst/>
          </a:prstGeom>
          <a:blipFill dpi="0" rotWithShape="1">
            <a:blip r:embed="rId4"/>
            <a:srcRect/>
            <a:stretch>
              <a:fillRect/>
            </a:stretch>
          </a:blipFill>
          <a:ln w="57150">
            <a:solidFill>
              <a:srgbClr val="FF3300"/>
            </a:solidFill>
            <a:prstDash val="sysDot"/>
            <a:round/>
            <a:headEnd/>
            <a:tailEnd/>
          </a:ln>
          <a:effectLst/>
        </p:spPr>
        <p:txBody>
          <a:bodyPr wrap="none" anchor="ctr"/>
          <a:lstStyle/>
          <a:p>
            <a:endParaRPr lang="en-US"/>
          </a:p>
        </p:txBody>
      </p:sp>
      <p:pic>
        <p:nvPicPr>
          <p:cNvPr id="137228" name="Picture 12" descr="Picture3"/>
          <p:cNvPicPr>
            <a:picLocks noChangeAspect="1" noChangeArrowheads="1" noCrop="1"/>
          </p:cNvPicPr>
          <p:nvPr/>
        </p:nvPicPr>
        <p:blipFill>
          <a:blip r:embed="rId5"/>
          <a:srcRect/>
          <a:stretch>
            <a:fillRect/>
          </a:stretch>
        </p:blipFill>
        <p:spPr bwMode="auto">
          <a:xfrm rot="10635720">
            <a:off x="0" y="5191125"/>
            <a:ext cx="704850" cy="1666875"/>
          </a:xfrm>
          <a:prstGeom prst="rect">
            <a:avLst/>
          </a:prstGeom>
          <a:noFill/>
        </p:spPr>
      </p:pic>
      <p:pic>
        <p:nvPicPr>
          <p:cNvPr id="137229" name="Picture 13" descr="Picture3"/>
          <p:cNvPicPr>
            <a:picLocks noChangeAspect="1" noChangeArrowheads="1" noCrop="1"/>
          </p:cNvPicPr>
          <p:nvPr/>
        </p:nvPicPr>
        <p:blipFill>
          <a:blip r:embed="rId5"/>
          <a:srcRect/>
          <a:stretch>
            <a:fillRect/>
          </a:stretch>
        </p:blipFill>
        <p:spPr bwMode="auto">
          <a:xfrm rot="-131541">
            <a:off x="8439150" y="4572000"/>
            <a:ext cx="704850" cy="1666875"/>
          </a:xfrm>
          <a:prstGeom prst="rect">
            <a:avLst/>
          </a:prstGeom>
          <a:noFill/>
        </p:spPr>
      </p:pic>
      <p:pic>
        <p:nvPicPr>
          <p:cNvPr id="137230" name="Picture 14" descr="Picture3"/>
          <p:cNvPicPr>
            <a:picLocks noChangeAspect="1" noChangeArrowheads="1" noCrop="1"/>
          </p:cNvPicPr>
          <p:nvPr/>
        </p:nvPicPr>
        <p:blipFill>
          <a:blip r:embed="rId5"/>
          <a:srcRect/>
          <a:stretch>
            <a:fillRect/>
          </a:stretch>
        </p:blipFill>
        <p:spPr bwMode="auto">
          <a:xfrm rot="16200000">
            <a:off x="862013" y="-481013"/>
            <a:ext cx="704850" cy="1666875"/>
          </a:xfrm>
          <a:prstGeom prst="rect">
            <a:avLst/>
          </a:prstGeom>
          <a:noFill/>
        </p:spPr>
      </p:pic>
      <p:pic>
        <p:nvPicPr>
          <p:cNvPr id="137231" name="Picture 15" descr="Picture3"/>
          <p:cNvPicPr>
            <a:picLocks noChangeAspect="1" noChangeArrowheads="1" noCrop="1"/>
          </p:cNvPicPr>
          <p:nvPr/>
        </p:nvPicPr>
        <p:blipFill>
          <a:blip r:embed="rId5"/>
          <a:srcRect/>
          <a:stretch>
            <a:fillRect/>
          </a:stretch>
        </p:blipFill>
        <p:spPr bwMode="auto">
          <a:xfrm rot="-144636">
            <a:off x="8439150" y="533400"/>
            <a:ext cx="704850" cy="1666875"/>
          </a:xfrm>
          <a:prstGeom prst="rect">
            <a:avLst/>
          </a:prstGeom>
          <a:noFill/>
        </p:spPr>
      </p:pic>
      <p:pic>
        <p:nvPicPr>
          <p:cNvPr id="137232" name="Picture 16" descr="Picture3"/>
          <p:cNvPicPr>
            <a:picLocks noChangeAspect="1" noChangeArrowheads="1" noCrop="1"/>
          </p:cNvPicPr>
          <p:nvPr/>
        </p:nvPicPr>
        <p:blipFill>
          <a:blip r:embed="rId5"/>
          <a:srcRect/>
          <a:stretch>
            <a:fillRect/>
          </a:stretch>
        </p:blipFill>
        <p:spPr bwMode="auto">
          <a:xfrm rot="5400000">
            <a:off x="7958138" y="-481013"/>
            <a:ext cx="704850" cy="1666875"/>
          </a:xfrm>
          <a:prstGeom prst="rect">
            <a:avLst/>
          </a:prstGeom>
          <a:noFill/>
        </p:spPr>
      </p:pic>
      <p:pic>
        <p:nvPicPr>
          <p:cNvPr id="137233" name="Picture 17" descr="Picture3"/>
          <p:cNvPicPr>
            <a:picLocks noChangeAspect="1" noChangeArrowheads="1" noCrop="1"/>
          </p:cNvPicPr>
          <p:nvPr/>
        </p:nvPicPr>
        <p:blipFill>
          <a:blip r:embed="rId5"/>
          <a:srcRect/>
          <a:stretch>
            <a:fillRect/>
          </a:stretch>
        </p:blipFill>
        <p:spPr bwMode="auto">
          <a:xfrm rot="5400000">
            <a:off x="1090613" y="5672137"/>
            <a:ext cx="704850" cy="1666875"/>
          </a:xfrm>
          <a:prstGeom prst="rect">
            <a:avLst/>
          </a:prstGeom>
          <a:noFill/>
        </p:spPr>
      </p:pic>
      <p:pic>
        <p:nvPicPr>
          <p:cNvPr id="137234" name="Picture 18" descr="Picture3"/>
          <p:cNvPicPr>
            <a:picLocks noChangeAspect="1" noChangeArrowheads="1" noCrop="1"/>
          </p:cNvPicPr>
          <p:nvPr/>
        </p:nvPicPr>
        <p:blipFill>
          <a:blip r:embed="rId5"/>
          <a:srcRect/>
          <a:stretch>
            <a:fillRect/>
          </a:stretch>
        </p:blipFill>
        <p:spPr bwMode="auto">
          <a:xfrm rot="10635720">
            <a:off x="0" y="0"/>
            <a:ext cx="704850" cy="1666875"/>
          </a:xfrm>
          <a:prstGeom prst="rect">
            <a:avLst/>
          </a:prstGeom>
          <a:noFill/>
        </p:spPr>
      </p:pic>
      <p:pic>
        <p:nvPicPr>
          <p:cNvPr id="137235" name="Picture 19" descr="Picture3"/>
          <p:cNvPicPr>
            <a:picLocks noChangeAspect="1" noChangeArrowheads="1" noCrop="1"/>
          </p:cNvPicPr>
          <p:nvPr/>
        </p:nvPicPr>
        <p:blipFill>
          <a:blip r:embed="rId5"/>
          <a:srcRect/>
          <a:stretch>
            <a:fillRect/>
          </a:stretch>
        </p:blipFill>
        <p:spPr bwMode="auto">
          <a:xfrm rot="5268521">
            <a:off x="7958138" y="5672137"/>
            <a:ext cx="704850" cy="1666875"/>
          </a:xfrm>
          <a:prstGeom prst="rect">
            <a:avLst/>
          </a:prstGeom>
          <a:noFill/>
        </p:spPr>
      </p:pic>
      <p:sp>
        <p:nvSpPr>
          <p:cNvPr id="137236" name="AutoShape 20"/>
          <p:cNvSpPr>
            <a:spLocks noChangeArrowheads="1"/>
          </p:cNvSpPr>
          <p:nvPr/>
        </p:nvSpPr>
        <p:spPr bwMode="auto">
          <a:xfrm>
            <a:off x="533400" y="609600"/>
            <a:ext cx="3200400" cy="2286000"/>
          </a:xfrm>
          <a:prstGeom prst="cloudCallout">
            <a:avLst>
              <a:gd name="adj1" fmla="val -40625"/>
              <a:gd name="adj2" fmla="val 130000"/>
            </a:avLst>
          </a:prstGeom>
          <a:solidFill>
            <a:schemeClr val="folHlink"/>
          </a:solidFill>
          <a:ln w="9525">
            <a:solidFill>
              <a:schemeClr val="tx1"/>
            </a:solidFill>
            <a:round/>
            <a:headEnd/>
            <a:tailEnd/>
          </a:ln>
          <a:effectLst/>
        </p:spPr>
        <p:txBody>
          <a:bodyPr/>
          <a:lstStyle/>
          <a:p>
            <a:pPr algn="ctr"/>
            <a:r>
              <a:rPr lang="en-US" sz="3600">
                <a:solidFill>
                  <a:srgbClr val="FF3300"/>
                </a:solidFill>
              </a:rPr>
              <a:t>A! mẹ đi chợ về.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7227"/>
                                        </p:tgtEl>
                                        <p:attrNameLst>
                                          <p:attrName>style.visibility</p:attrName>
                                        </p:attrNameLst>
                                      </p:cBhvr>
                                      <p:to>
                                        <p:strVal val="visible"/>
                                      </p:to>
                                    </p:set>
                                    <p:animEffect transition="in" filter="wheel(4)">
                                      <p:cBhvr>
                                        <p:cTn id="7" dur="2000"/>
                                        <p:tgtEl>
                                          <p:spTgt spid="1372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7236"/>
                                        </p:tgtEl>
                                        <p:attrNameLst>
                                          <p:attrName>style.visibility</p:attrName>
                                        </p:attrNameLst>
                                      </p:cBhvr>
                                      <p:to>
                                        <p:strVal val="visible"/>
                                      </p:to>
                                    </p:set>
                                    <p:animEffect transition="in" filter="circle(in)">
                                      <p:cBhvr>
                                        <p:cTn id="10" dur="2000"/>
                                        <p:tgtEl>
                                          <p:spTgt spid="137236"/>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7" grpId="0" animBg="1"/>
      <p:bldP spid="1372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descr="Poinset2"/>
          <p:cNvPicPr>
            <a:picLocks noChangeAspect="1" noChangeArrowheads="1"/>
          </p:cNvPicPr>
          <p:nvPr/>
        </p:nvPicPr>
        <p:blipFill>
          <a:blip r:embed="rId2">
            <a:lum bright="36000" contrast="-12000"/>
          </a:blip>
          <a:srcRect/>
          <a:stretch>
            <a:fillRect/>
          </a:stretch>
        </p:blipFill>
        <p:spPr bwMode="auto">
          <a:xfrm>
            <a:off x="0" y="0"/>
            <a:ext cx="2438400" cy="2428875"/>
          </a:xfrm>
          <a:prstGeom prst="rect">
            <a:avLst/>
          </a:prstGeom>
          <a:noFill/>
        </p:spPr>
      </p:pic>
      <p:pic>
        <p:nvPicPr>
          <p:cNvPr id="135173" name="Picture 5" descr="Poinset2"/>
          <p:cNvPicPr>
            <a:picLocks noChangeAspect="1" noChangeArrowheads="1"/>
          </p:cNvPicPr>
          <p:nvPr/>
        </p:nvPicPr>
        <p:blipFill>
          <a:blip r:embed="rId2">
            <a:lum bright="36000" contrast="-12000"/>
          </a:blip>
          <a:srcRect/>
          <a:stretch>
            <a:fillRect/>
          </a:stretch>
        </p:blipFill>
        <p:spPr bwMode="auto">
          <a:xfrm rot="10800000">
            <a:off x="6705600" y="4429125"/>
            <a:ext cx="2438400" cy="2428875"/>
          </a:xfrm>
          <a:prstGeom prst="rect">
            <a:avLst/>
          </a:prstGeom>
          <a:noFill/>
        </p:spPr>
      </p:pic>
      <p:sp>
        <p:nvSpPr>
          <p:cNvPr id="135175" name="Oval 7" descr="PC230960"/>
          <p:cNvSpPr>
            <a:spLocks noChangeArrowheads="1"/>
          </p:cNvSpPr>
          <p:nvPr/>
        </p:nvSpPr>
        <p:spPr bwMode="auto">
          <a:xfrm>
            <a:off x="0" y="0"/>
            <a:ext cx="9144000" cy="6858000"/>
          </a:xfrm>
          <a:prstGeom prst="ellipse">
            <a:avLst/>
          </a:prstGeom>
          <a:blipFill dpi="0" rotWithShape="1">
            <a:blip r:embed="rId3"/>
            <a:srcRect/>
            <a:stretch>
              <a:fillRect/>
            </a:stretch>
          </a:blipFill>
          <a:ln w="76200">
            <a:solidFill>
              <a:srgbClr val="FF3300"/>
            </a:solidFill>
            <a:prstDash val="dash"/>
            <a:round/>
            <a:headEnd/>
            <a:tailEnd/>
          </a:ln>
          <a:effectLst/>
        </p:spPr>
        <p:txBody>
          <a:bodyPr wrap="none" anchor="ctr"/>
          <a:lstStyle/>
          <a:p>
            <a:endParaRPr lang="en-US"/>
          </a:p>
        </p:txBody>
      </p:sp>
      <p:sp>
        <p:nvSpPr>
          <p:cNvPr id="135176" name="AutoShape 8"/>
          <p:cNvSpPr>
            <a:spLocks noChangeArrowheads="1"/>
          </p:cNvSpPr>
          <p:nvPr/>
        </p:nvSpPr>
        <p:spPr bwMode="auto">
          <a:xfrm>
            <a:off x="5562600" y="0"/>
            <a:ext cx="3581400" cy="2133600"/>
          </a:xfrm>
          <a:prstGeom prst="cloudCallout">
            <a:avLst>
              <a:gd name="adj1" fmla="val -19815"/>
              <a:gd name="adj2" fmla="val 70014"/>
            </a:avLst>
          </a:prstGeom>
          <a:solidFill>
            <a:schemeClr val="folHlink"/>
          </a:solidFill>
          <a:ln w="28575">
            <a:solidFill>
              <a:srgbClr val="0000FF"/>
            </a:solidFill>
            <a:round/>
            <a:headEnd/>
            <a:tailEnd/>
          </a:ln>
          <a:effectLst/>
        </p:spPr>
        <p:txBody>
          <a:bodyPr/>
          <a:lstStyle/>
          <a:p>
            <a:pPr algn="ctr"/>
            <a:r>
              <a:rPr lang="en-US" sz="3200" b="1">
                <a:solidFill>
                  <a:srgbClr val="CC00FF"/>
                </a:solidFill>
              </a:rPr>
              <a:t>Mẹ đang làm gì nhỉ?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wedge">
                                      <p:cBhvr>
                                        <p:cTn id="7" dur="2000"/>
                                        <p:tgtEl>
                                          <p:spTgt spid="135175"/>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135176"/>
                                        </p:tgtEl>
                                        <p:attrNameLst>
                                          <p:attrName>style.visibility</p:attrName>
                                        </p:attrNameLst>
                                      </p:cBhvr>
                                      <p:to>
                                        <p:strVal val="visible"/>
                                      </p:to>
                                    </p:set>
                                    <p:anim calcmode="lin" valueType="num">
                                      <p:cBhvr>
                                        <p:cTn id="10" dur="1000" fill="hold"/>
                                        <p:tgtEl>
                                          <p:spTgt spid="135176"/>
                                        </p:tgtEl>
                                        <p:attrNameLst>
                                          <p:attrName>ppt_w</p:attrName>
                                        </p:attrNameLst>
                                      </p:cBhvr>
                                      <p:tavLst>
                                        <p:tav tm="0">
                                          <p:val>
                                            <p:fltVal val="0"/>
                                          </p:val>
                                        </p:tav>
                                        <p:tav tm="100000">
                                          <p:val>
                                            <p:strVal val="#ppt_w"/>
                                          </p:val>
                                        </p:tav>
                                      </p:tavLst>
                                    </p:anim>
                                    <p:anim calcmode="lin" valueType="num">
                                      <p:cBhvr>
                                        <p:cTn id="11" dur="1000" fill="hold"/>
                                        <p:tgtEl>
                                          <p:spTgt spid="135176"/>
                                        </p:tgtEl>
                                        <p:attrNameLst>
                                          <p:attrName>ppt_h</p:attrName>
                                        </p:attrNameLst>
                                      </p:cBhvr>
                                      <p:tavLst>
                                        <p:tav tm="0">
                                          <p:val>
                                            <p:fltVal val="0"/>
                                          </p:val>
                                        </p:tav>
                                        <p:tav tm="100000">
                                          <p:val>
                                            <p:strVal val="#ppt_h"/>
                                          </p:val>
                                        </p:tav>
                                      </p:tavLst>
                                    </p:anim>
                                    <p:anim calcmode="lin" valueType="num">
                                      <p:cBhvr>
                                        <p:cTn id="12" dur="1000" fill="hold"/>
                                        <p:tgtEl>
                                          <p:spTgt spid="135176"/>
                                        </p:tgtEl>
                                        <p:attrNameLst>
                                          <p:attrName>style.rotation</p:attrName>
                                        </p:attrNameLst>
                                      </p:cBhvr>
                                      <p:tavLst>
                                        <p:tav tm="0">
                                          <p:val>
                                            <p:fltVal val="90"/>
                                          </p:val>
                                        </p:tav>
                                        <p:tav tm="100000">
                                          <p:val>
                                            <p:fltVal val="0"/>
                                          </p:val>
                                        </p:tav>
                                      </p:tavLst>
                                    </p:anim>
                                    <p:animEffect transition="in" filter="fade">
                                      <p:cBhvr>
                                        <p:cTn id="13" dur="1000"/>
                                        <p:tgtEl>
                                          <p:spTgt spid="135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animBg="1"/>
      <p:bldP spid="1351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endParaRPr lang="en-US"/>
          </a:p>
        </p:txBody>
      </p:sp>
      <p:sp>
        <p:nvSpPr>
          <p:cNvPr id="136195" name="Rectangle 3"/>
          <p:cNvSpPr>
            <a:spLocks noGrp="1" noChangeArrowheads="1"/>
          </p:cNvSpPr>
          <p:nvPr>
            <p:ph type="body" idx="1"/>
          </p:nvPr>
        </p:nvSpPr>
        <p:spPr/>
        <p:txBody>
          <a:bodyPr/>
          <a:lstStyle/>
          <a:p>
            <a:endParaRPr lang="en-US"/>
          </a:p>
        </p:txBody>
      </p:sp>
      <p:sp>
        <p:nvSpPr>
          <p:cNvPr id="136196" name="Rectangle 4" descr="Water droplets"/>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36199" name="AutoShape 7" descr="PC230962"/>
          <p:cNvSpPr>
            <a:spLocks noChangeArrowheads="1"/>
          </p:cNvSpPr>
          <p:nvPr/>
        </p:nvSpPr>
        <p:spPr bwMode="auto">
          <a:xfrm>
            <a:off x="0" y="0"/>
            <a:ext cx="9144000" cy="6858000"/>
          </a:xfrm>
          <a:prstGeom prst="horizontalScroll">
            <a:avLst>
              <a:gd name="adj" fmla="val 12500"/>
            </a:avLst>
          </a:prstGeom>
          <a:blipFill dpi="0" rotWithShape="1">
            <a:blip r:embed="rId3"/>
            <a:srcRect/>
            <a:stretch>
              <a:fillRect/>
            </a:stretch>
          </a:blipFill>
          <a:ln w="57150">
            <a:solidFill>
              <a:srgbClr val="FF3300"/>
            </a:solidFill>
            <a:prstDash val="sysDot"/>
            <a:round/>
            <a:headEnd/>
            <a:tailEnd/>
          </a:ln>
          <a:effectLst/>
        </p:spPr>
        <p:txBody>
          <a:bodyPr wrap="none" anchor="ctr"/>
          <a:lstStyle/>
          <a:p>
            <a:endParaRPr lang="en-US"/>
          </a:p>
        </p:txBody>
      </p:sp>
      <p:sp>
        <p:nvSpPr>
          <p:cNvPr id="136200" name="AutoShape 8"/>
          <p:cNvSpPr>
            <a:spLocks noChangeArrowheads="1"/>
          </p:cNvSpPr>
          <p:nvPr/>
        </p:nvSpPr>
        <p:spPr bwMode="auto">
          <a:xfrm rot="-26053526">
            <a:off x="952500" y="-112712"/>
            <a:ext cx="1752600" cy="2400300"/>
          </a:xfrm>
          <a:prstGeom prst="cloudCallout">
            <a:avLst>
              <a:gd name="adj1" fmla="val -26356"/>
              <a:gd name="adj2" fmla="val 80370"/>
            </a:avLst>
          </a:prstGeom>
          <a:solidFill>
            <a:srgbClr val="FFFF00"/>
          </a:solidFill>
          <a:ln w="38100">
            <a:solidFill>
              <a:srgbClr val="CC00FF"/>
            </a:solidFill>
            <a:round/>
            <a:headEnd/>
            <a:tailEnd/>
          </a:ln>
          <a:effectLst/>
        </p:spPr>
        <p:txBody>
          <a:bodyPr vert="eaVert"/>
          <a:lstStyle/>
          <a:p>
            <a:pPr algn="ctr"/>
            <a:r>
              <a:rPr lang="en-US" sz="2800" b="1">
                <a:solidFill>
                  <a:srgbClr val="CC00FF"/>
                </a:solidFill>
                <a:latin typeface="Times New Roman" pitchFamily="18" charset="0"/>
              </a:rPr>
              <a:t>Ồ mẹ giỏi quá!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checkerboard(across)">
                                      <p:cBhvr>
                                        <p:cTn id="7" dur="500"/>
                                        <p:tgtEl>
                                          <p:spTgt spid="136199"/>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136200"/>
                                        </p:tgtEl>
                                        <p:attrNameLst>
                                          <p:attrName>style.visibility</p:attrName>
                                        </p:attrNameLst>
                                      </p:cBhvr>
                                      <p:to>
                                        <p:strVal val="visible"/>
                                      </p:to>
                                    </p:set>
                                    <p:anim calcmode="lin" valueType="num">
                                      <p:cBhvr>
                                        <p:cTn id="10" dur="1000" fill="hold"/>
                                        <p:tgtEl>
                                          <p:spTgt spid="136200"/>
                                        </p:tgtEl>
                                        <p:attrNameLst>
                                          <p:attrName>ppt_w</p:attrName>
                                        </p:attrNameLst>
                                      </p:cBhvr>
                                      <p:tavLst>
                                        <p:tav tm="0">
                                          <p:val>
                                            <p:fltVal val="0"/>
                                          </p:val>
                                        </p:tav>
                                        <p:tav tm="100000">
                                          <p:val>
                                            <p:strVal val="#ppt_w"/>
                                          </p:val>
                                        </p:tav>
                                      </p:tavLst>
                                    </p:anim>
                                    <p:anim calcmode="lin" valueType="num">
                                      <p:cBhvr>
                                        <p:cTn id="11" dur="1000" fill="hold"/>
                                        <p:tgtEl>
                                          <p:spTgt spid="136200"/>
                                        </p:tgtEl>
                                        <p:attrNameLst>
                                          <p:attrName>ppt_h</p:attrName>
                                        </p:attrNameLst>
                                      </p:cBhvr>
                                      <p:tavLst>
                                        <p:tav tm="0">
                                          <p:val>
                                            <p:fltVal val="0"/>
                                          </p:val>
                                        </p:tav>
                                        <p:tav tm="100000">
                                          <p:val>
                                            <p:strVal val="#ppt_h"/>
                                          </p:val>
                                        </p:tav>
                                      </p:tavLst>
                                    </p:anim>
                                    <p:anim calcmode="lin" valueType="num">
                                      <p:cBhvr>
                                        <p:cTn id="12" dur="1000" fill="hold"/>
                                        <p:tgtEl>
                                          <p:spTgt spid="136200"/>
                                        </p:tgtEl>
                                        <p:attrNameLst>
                                          <p:attrName>style.rotation</p:attrName>
                                        </p:attrNameLst>
                                      </p:cBhvr>
                                      <p:tavLst>
                                        <p:tav tm="0">
                                          <p:val>
                                            <p:fltVal val="90"/>
                                          </p:val>
                                        </p:tav>
                                        <p:tav tm="100000">
                                          <p:val>
                                            <p:fltVal val="0"/>
                                          </p:val>
                                        </p:tav>
                                      </p:tavLst>
                                    </p:anim>
                                    <p:animEffect transition="in" filter="fade">
                                      <p:cBhvr>
                                        <p:cTn id="13" dur="10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animBg="1"/>
      <p:bldP spid="13620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endParaRPr lang="en-US"/>
          </a:p>
        </p:txBody>
      </p:sp>
      <p:sp>
        <p:nvSpPr>
          <p:cNvPr id="166915" name="Rectangle 3"/>
          <p:cNvSpPr>
            <a:spLocks noGrp="1" noChangeArrowheads="1"/>
          </p:cNvSpPr>
          <p:nvPr>
            <p:ph type="body" idx="1"/>
          </p:nvPr>
        </p:nvSpPr>
        <p:spPr/>
        <p:txBody>
          <a:bodyPr/>
          <a:lstStyle/>
          <a:p>
            <a:endParaRPr lang="en-US"/>
          </a:p>
        </p:txBody>
      </p:sp>
      <p:sp>
        <p:nvSpPr>
          <p:cNvPr id="166916" name="Rectangle 4" descr="Dark upward diagonal"/>
          <p:cNvSpPr>
            <a:spLocks noChangeArrowheads="1"/>
          </p:cNvSpPr>
          <p:nvPr/>
        </p:nvSpPr>
        <p:spPr bwMode="auto">
          <a:xfrm>
            <a:off x="0" y="0"/>
            <a:ext cx="9144000" cy="6858000"/>
          </a:xfrm>
          <a:prstGeom prst="rect">
            <a:avLst/>
          </a:prstGeom>
          <a:pattFill prst="dkUpDiag">
            <a:fgClr>
              <a:srgbClr val="CC00FF"/>
            </a:fgClr>
            <a:bgClr>
              <a:schemeClr val="bg1"/>
            </a:bgClr>
          </a:pattFill>
          <a:ln w="9525">
            <a:solidFill>
              <a:schemeClr val="tx1"/>
            </a:solidFill>
            <a:miter lim="800000"/>
            <a:headEnd/>
            <a:tailEnd/>
          </a:ln>
          <a:effectLst/>
        </p:spPr>
        <p:txBody>
          <a:bodyPr wrap="none" anchor="ctr"/>
          <a:lstStyle/>
          <a:p>
            <a:endParaRPr lang="en-US"/>
          </a:p>
        </p:txBody>
      </p:sp>
      <p:sp>
        <p:nvSpPr>
          <p:cNvPr id="166917" name="Oval 5" descr="PC260975"/>
          <p:cNvSpPr>
            <a:spLocks noChangeArrowheads="1"/>
          </p:cNvSpPr>
          <p:nvPr/>
        </p:nvSpPr>
        <p:spPr bwMode="auto">
          <a:xfrm>
            <a:off x="0" y="0"/>
            <a:ext cx="9144000" cy="6629400"/>
          </a:xfrm>
          <a:prstGeom prst="ellipse">
            <a:avLst/>
          </a:prstGeom>
          <a:blipFill dpi="0" rotWithShape="1">
            <a:blip r:embed="rId2"/>
            <a:srcRect/>
            <a:stretch>
              <a:fillRect/>
            </a:stretch>
          </a:blipFill>
          <a:ln w="9525">
            <a:solidFill>
              <a:schemeClr val="tx1"/>
            </a:solidFill>
            <a:round/>
            <a:headEnd/>
            <a:tailEnd/>
          </a:ln>
          <a:effectLst/>
        </p:spPr>
        <p:txBody>
          <a:bodyPr wrap="none" anchor="ctr"/>
          <a:lstStyle/>
          <a:p>
            <a:endParaRPr lang="en-US"/>
          </a:p>
        </p:txBody>
      </p:sp>
      <p:sp>
        <p:nvSpPr>
          <p:cNvPr id="166920" name="Text Box 8"/>
          <p:cNvSpPr txBox="1">
            <a:spLocks noChangeArrowheads="1"/>
          </p:cNvSpPr>
          <p:nvPr/>
        </p:nvSpPr>
        <p:spPr bwMode="auto">
          <a:xfrm>
            <a:off x="2895600" y="5759450"/>
            <a:ext cx="4191000" cy="641350"/>
          </a:xfrm>
          <a:prstGeom prst="rect">
            <a:avLst/>
          </a:prstGeom>
          <a:noFill/>
          <a:ln w="9525">
            <a:noFill/>
            <a:miter lim="800000"/>
            <a:headEnd/>
            <a:tailEnd/>
          </a:ln>
          <a:effectLst/>
        </p:spPr>
        <p:txBody>
          <a:bodyPr>
            <a:spAutoFit/>
          </a:bodyPr>
          <a:lstStyle/>
          <a:p>
            <a:pPr>
              <a:spcBef>
                <a:spcPct val="50000"/>
              </a:spcBef>
            </a:pPr>
            <a:r>
              <a:rPr lang="en-US" sz="3600">
                <a:solidFill>
                  <a:srgbClr val="FF3300"/>
                </a:solidFill>
                <a:latin typeface="Times New Roman" pitchFamily="18" charset="0"/>
              </a:rPr>
              <a:t>Mẹ giặt áo quần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circle(in)">
                                      <p:cBhvr>
                                        <p:cTn id="7" dur="2000"/>
                                        <p:tgtEl>
                                          <p:spTgt spid="16691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66917"/>
                                        </p:tgtEl>
                                        <p:attrNameLst>
                                          <p:attrName>style.visibility</p:attrName>
                                        </p:attrNameLst>
                                      </p:cBhvr>
                                      <p:to>
                                        <p:strVal val="visible"/>
                                      </p:to>
                                    </p:set>
                                    <p:animEffect transition="in" filter="wheel(4)">
                                      <p:cBhvr>
                                        <p:cTn id="10" dur="20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endParaRPr lang="en-US"/>
          </a:p>
        </p:txBody>
      </p:sp>
      <p:sp>
        <p:nvSpPr>
          <p:cNvPr id="167939" name="Rectangle 3"/>
          <p:cNvSpPr>
            <a:spLocks noGrp="1" noChangeArrowheads="1"/>
          </p:cNvSpPr>
          <p:nvPr>
            <p:ph type="body" idx="1"/>
          </p:nvPr>
        </p:nvSpPr>
        <p:spPr/>
        <p:txBody>
          <a:bodyPr/>
          <a:lstStyle/>
          <a:p>
            <a:endParaRPr lang="en-US"/>
          </a:p>
        </p:txBody>
      </p:sp>
      <p:sp>
        <p:nvSpPr>
          <p:cNvPr id="167940" name="Rectangle 4" descr="Large confetti"/>
          <p:cNvSpPr>
            <a:spLocks noChangeArrowheads="1"/>
          </p:cNvSpPr>
          <p:nvPr/>
        </p:nvSpPr>
        <p:spPr bwMode="auto">
          <a:xfrm>
            <a:off x="0" y="0"/>
            <a:ext cx="9144000" cy="6858000"/>
          </a:xfrm>
          <a:prstGeom prst="rect">
            <a:avLst/>
          </a:prstGeom>
          <a:pattFill prst="lgConfetti">
            <a:fgClr>
              <a:srgbClr val="66FF33"/>
            </a:fgClr>
            <a:bgClr>
              <a:schemeClr val="bg1"/>
            </a:bgClr>
          </a:pattFill>
          <a:ln w="9525">
            <a:solidFill>
              <a:schemeClr val="tx1"/>
            </a:solidFill>
            <a:miter lim="800000"/>
            <a:headEnd/>
            <a:tailEnd/>
          </a:ln>
          <a:effectLst/>
        </p:spPr>
        <p:txBody>
          <a:bodyPr wrap="none" anchor="ctr"/>
          <a:lstStyle/>
          <a:p>
            <a:endParaRPr lang="en-US"/>
          </a:p>
        </p:txBody>
      </p:sp>
      <p:sp>
        <p:nvSpPr>
          <p:cNvPr id="167942" name="Oval 6" descr="PC260979"/>
          <p:cNvSpPr>
            <a:spLocks noChangeArrowheads="1"/>
          </p:cNvSpPr>
          <p:nvPr/>
        </p:nvSpPr>
        <p:spPr bwMode="auto">
          <a:xfrm>
            <a:off x="0" y="0"/>
            <a:ext cx="9144000" cy="6858000"/>
          </a:xfrm>
          <a:prstGeom prst="ellipse">
            <a:avLst/>
          </a:prstGeom>
          <a:blipFill dpi="0" rotWithShape="1">
            <a:blip r:embed="rId2"/>
            <a:srcRect/>
            <a:stretch>
              <a:fillRect/>
            </a:stretch>
          </a:blipFill>
          <a:ln w="9525">
            <a:solidFill>
              <a:schemeClr val="tx1"/>
            </a:solidFill>
            <a:round/>
            <a:headEnd/>
            <a:tailEnd/>
          </a:ln>
          <a:effectLst/>
        </p:spPr>
        <p:txBody>
          <a:bodyPr wrap="none" anchor="ctr"/>
          <a:lstStyle/>
          <a:p>
            <a:endParaRPr lang="en-US"/>
          </a:p>
        </p:txBody>
      </p:sp>
      <p:sp>
        <p:nvSpPr>
          <p:cNvPr id="167943" name="AutoShape 7"/>
          <p:cNvSpPr>
            <a:spLocks noChangeArrowheads="1"/>
          </p:cNvSpPr>
          <p:nvPr/>
        </p:nvSpPr>
        <p:spPr bwMode="auto">
          <a:xfrm>
            <a:off x="6400800" y="228600"/>
            <a:ext cx="2743200" cy="1752600"/>
          </a:xfrm>
          <a:prstGeom prst="cloudCallout">
            <a:avLst>
              <a:gd name="adj1" fmla="val -43750"/>
              <a:gd name="adj2" fmla="val 70000"/>
            </a:avLst>
          </a:prstGeom>
          <a:solidFill>
            <a:schemeClr val="folHlink"/>
          </a:solidFill>
          <a:ln w="9525">
            <a:solidFill>
              <a:schemeClr val="tx1"/>
            </a:solidFill>
            <a:round/>
            <a:headEnd/>
            <a:tailEnd/>
          </a:ln>
          <a:effectLst/>
        </p:spPr>
        <p:txBody>
          <a:bodyPr/>
          <a:lstStyle/>
          <a:p>
            <a:pPr algn="ctr"/>
            <a:r>
              <a:rPr lang="en-US" sz="2800">
                <a:solidFill>
                  <a:srgbClr val="CC00FF"/>
                </a:solidFill>
                <a:latin typeface="Times New Roman" pitchFamily="18" charset="0"/>
              </a:rPr>
              <a:t>Mẹ đang làm gì nhỉ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barn(inHorizontal)">
                                      <p:cBhvr>
                                        <p:cTn id="7" dur="500"/>
                                        <p:tgtEl>
                                          <p:spTgt spid="16794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67942"/>
                                        </p:tgtEl>
                                        <p:attrNameLst>
                                          <p:attrName>style.visibility</p:attrName>
                                        </p:attrNameLst>
                                      </p:cBhvr>
                                      <p:to>
                                        <p:strVal val="visible"/>
                                      </p:to>
                                    </p:set>
                                    <p:animEffect transition="in" filter="wheel(4)">
                                      <p:cBhvr>
                                        <p:cTn id="10" dur="2000"/>
                                        <p:tgtEl>
                                          <p:spTgt spid="16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p:bldP spid="1679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endParaRPr lang="en-US"/>
          </a:p>
        </p:txBody>
      </p:sp>
      <p:sp>
        <p:nvSpPr>
          <p:cNvPr id="144387" name="Rectangle 3"/>
          <p:cNvSpPr>
            <a:spLocks noGrp="1" noChangeArrowheads="1"/>
          </p:cNvSpPr>
          <p:nvPr>
            <p:ph type="body" idx="1"/>
          </p:nvPr>
        </p:nvSpPr>
        <p:spPr/>
        <p:txBody>
          <a:bodyPr/>
          <a:lstStyle/>
          <a:p>
            <a:endParaRPr lang="en-US"/>
          </a:p>
        </p:txBody>
      </p:sp>
      <p:sp>
        <p:nvSpPr>
          <p:cNvPr id="144388" name="Rectangle 4" descr="Papyrus"/>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4389" name="AutoShape 5" descr="PC250967"/>
          <p:cNvSpPr>
            <a:spLocks noChangeArrowheads="1"/>
          </p:cNvSpPr>
          <p:nvPr/>
        </p:nvSpPr>
        <p:spPr bwMode="auto">
          <a:xfrm>
            <a:off x="838200" y="0"/>
            <a:ext cx="7696200" cy="6400800"/>
          </a:xfrm>
          <a:prstGeom prst="horizontalScroll">
            <a:avLst>
              <a:gd name="adj" fmla="val 12500"/>
            </a:avLst>
          </a:prstGeom>
          <a:blipFill dpi="0" rotWithShape="1">
            <a:blip r:embed="rId3"/>
            <a:srcRect/>
            <a:stretch>
              <a:fillRect/>
            </a:stretch>
          </a:blipFill>
          <a:ln w="57150">
            <a:solidFill>
              <a:srgbClr val="0000FF"/>
            </a:solidFill>
            <a:prstDash val="dash"/>
            <a:round/>
            <a:headEnd/>
            <a:tailEnd/>
          </a:ln>
          <a:effectLst/>
        </p:spPr>
        <p:txBody>
          <a:bodyPr wrap="none" anchor="ctr"/>
          <a:lstStyle/>
          <a:p>
            <a:pPr algn="ctr"/>
            <a:endParaRPr lang="en-US">
              <a:solidFill>
                <a:srgbClr val="0000FF"/>
              </a:solidFill>
            </a:endParaRPr>
          </a:p>
        </p:txBody>
      </p:sp>
      <p:pic>
        <p:nvPicPr>
          <p:cNvPr id="8" name="Picture 18" descr="POINSET2"/>
          <p:cNvPicPr>
            <a:picLocks noChangeAspect="1" noChangeArrowheads="1"/>
          </p:cNvPicPr>
          <p:nvPr/>
        </p:nvPicPr>
        <p:blipFill>
          <a:blip r:embed="rId4"/>
          <a:srcRect/>
          <a:stretch>
            <a:fillRect/>
          </a:stretch>
        </p:blipFill>
        <p:spPr bwMode="auto">
          <a:xfrm>
            <a:off x="0" y="0"/>
            <a:ext cx="2514600" cy="2503488"/>
          </a:xfrm>
          <a:prstGeom prst="rect">
            <a:avLst/>
          </a:prstGeom>
          <a:noFill/>
          <a:ln w="9525">
            <a:noFill/>
            <a:miter lim="800000"/>
            <a:headEnd/>
            <a:tailEnd/>
          </a:ln>
        </p:spPr>
      </p:pic>
      <p:pic>
        <p:nvPicPr>
          <p:cNvPr id="2" name="Picture 18" descr="POINSET2"/>
          <p:cNvPicPr>
            <a:picLocks noChangeAspect="1" noChangeArrowheads="1"/>
          </p:cNvPicPr>
          <p:nvPr/>
        </p:nvPicPr>
        <p:blipFill>
          <a:blip r:embed="rId4"/>
          <a:srcRect/>
          <a:stretch>
            <a:fillRect/>
          </a:stretch>
        </p:blipFill>
        <p:spPr bwMode="auto">
          <a:xfrm rot="10800000">
            <a:off x="6629400" y="4354513"/>
            <a:ext cx="2514600" cy="2503487"/>
          </a:xfrm>
          <a:prstGeom prst="rect">
            <a:avLst/>
          </a:prstGeom>
          <a:noFill/>
          <a:ln w="9525">
            <a:noFill/>
            <a:miter lim="800000"/>
            <a:headEnd/>
            <a:tailEnd/>
          </a:ln>
        </p:spPr>
      </p:pic>
      <p:pic>
        <p:nvPicPr>
          <p:cNvPr id="144392" name="Picture 8" descr="10"/>
          <p:cNvPicPr>
            <a:picLocks noChangeAspect="1" noChangeArrowheads="1" noCrop="1"/>
          </p:cNvPicPr>
          <p:nvPr/>
        </p:nvPicPr>
        <p:blipFill>
          <a:blip r:embed="rId5"/>
          <a:srcRect/>
          <a:stretch>
            <a:fillRect/>
          </a:stretch>
        </p:blipFill>
        <p:spPr bwMode="auto">
          <a:xfrm rot="16200000">
            <a:off x="4286250" y="-857250"/>
            <a:ext cx="571500" cy="2743200"/>
          </a:xfrm>
          <a:prstGeom prst="rect">
            <a:avLst/>
          </a:prstGeom>
          <a:noFill/>
        </p:spPr>
      </p:pic>
      <p:pic>
        <p:nvPicPr>
          <p:cNvPr id="144393" name="Picture 9" descr="10"/>
          <p:cNvPicPr>
            <a:picLocks noChangeAspect="1" noChangeArrowheads="1" noCrop="1"/>
          </p:cNvPicPr>
          <p:nvPr/>
        </p:nvPicPr>
        <p:blipFill>
          <a:blip r:embed="rId5"/>
          <a:srcRect/>
          <a:stretch>
            <a:fillRect/>
          </a:stretch>
        </p:blipFill>
        <p:spPr bwMode="auto">
          <a:xfrm rot="16200000">
            <a:off x="2381250" y="5200650"/>
            <a:ext cx="571500" cy="2743200"/>
          </a:xfrm>
          <a:prstGeom prst="rect">
            <a:avLst/>
          </a:prstGeom>
          <a:noFill/>
        </p:spPr>
      </p:pic>
      <p:pic>
        <p:nvPicPr>
          <p:cNvPr id="144394" name="Picture 10" descr="10"/>
          <p:cNvPicPr>
            <a:picLocks noChangeAspect="1" noChangeArrowheads="1" noCrop="1"/>
          </p:cNvPicPr>
          <p:nvPr/>
        </p:nvPicPr>
        <p:blipFill>
          <a:blip r:embed="rId5"/>
          <a:srcRect/>
          <a:stretch>
            <a:fillRect/>
          </a:stretch>
        </p:blipFill>
        <p:spPr bwMode="auto">
          <a:xfrm rot="16200000">
            <a:off x="5276850" y="5010150"/>
            <a:ext cx="571500" cy="2743200"/>
          </a:xfrm>
          <a:prstGeom prst="rect">
            <a:avLst/>
          </a:prstGeom>
          <a:noFill/>
        </p:spPr>
      </p:pic>
      <p:sp>
        <p:nvSpPr>
          <p:cNvPr id="144395" name="AutoShape 11"/>
          <p:cNvSpPr>
            <a:spLocks noChangeArrowheads="1"/>
          </p:cNvSpPr>
          <p:nvPr/>
        </p:nvSpPr>
        <p:spPr bwMode="auto">
          <a:xfrm>
            <a:off x="2209800" y="5638800"/>
            <a:ext cx="4953000" cy="1219200"/>
          </a:xfrm>
          <a:prstGeom prst="horizontalScroll">
            <a:avLst>
              <a:gd name="adj" fmla="val 12500"/>
            </a:avLst>
          </a:prstGeom>
          <a:solidFill>
            <a:schemeClr val="folHlink"/>
          </a:solidFill>
          <a:ln w="28575">
            <a:solidFill>
              <a:srgbClr val="CC00FF"/>
            </a:solidFill>
            <a:round/>
            <a:headEnd/>
            <a:tailEnd/>
          </a:ln>
          <a:effectLst/>
        </p:spPr>
        <p:txBody>
          <a:bodyPr wrap="none" anchor="ctr"/>
          <a:lstStyle/>
          <a:p>
            <a:pPr algn="ctr"/>
            <a:r>
              <a:rPr lang="en-US" sz="5400">
                <a:solidFill>
                  <a:srgbClr val="FF3300"/>
                </a:solidFill>
              </a:rPr>
              <a:t>Mẹ bế bé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4389"/>
                                        </p:tgtEl>
                                        <p:attrNameLst>
                                          <p:attrName>style.visibility</p:attrName>
                                        </p:attrNameLst>
                                      </p:cBhvr>
                                      <p:to>
                                        <p:strVal val="visible"/>
                                      </p:to>
                                    </p:set>
                                    <p:animEffect transition="in" filter="circle(in)">
                                      <p:cBhvr>
                                        <p:cTn id="15" dur="2000"/>
                                        <p:tgtEl>
                                          <p:spTgt spid="144389"/>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44395"/>
                                        </p:tgtEl>
                                        <p:attrNameLst>
                                          <p:attrName>style.visibility</p:attrName>
                                        </p:attrNameLst>
                                      </p:cBhvr>
                                      <p:to>
                                        <p:strVal val="visible"/>
                                      </p:to>
                                    </p:set>
                                    <p:anim calcmode="discrete" valueType="clr">
                                      <p:cBhvr override="childStyle">
                                        <p:cTn id="20" dur="80"/>
                                        <p:tgtEl>
                                          <p:spTgt spid="14439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44395"/>
                                        </p:tgtEl>
                                        <p:attrNameLst>
                                          <p:attrName>fillcolor</p:attrName>
                                        </p:attrNameLst>
                                      </p:cBhvr>
                                      <p:tavLst>
                                        <p:tav tm="0">
                                          <p:val>
                                            <p:clrVal>
                                              <a:schemeClr val="accent2"/>
                                            </p:clrVal>
                                          </p:val>
                                        </p:tav>
                                        <p:tav tm="50000">
                                          <p:val>
                                            <p:clrVal>
                                              <a:schemeClr val="hlink"/>
                                            </p:clrVal>
                                          </p:val>
                                        </p:tav>
                                      </p:tavLst>
                                    </p:anim>
                                    <p:set>
                                      <p:cBhvr>
                                        <p:cTn id="22" dur="80"/>
                                        <p:tgtEl>
                                          <p:spTgt spid="1443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p:bldP spid="1443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endParaRPr lang="en-US"/>
          </a:p>
        </p:txBody>
      </p:sp>
      <p:sp>
        <p:nvSpPr>
          <p:cNvPr id="146435" name="Rectangle 3"/>
          <p:cNvSpPr>
            <a:spLocks noGrp="1" noChangeArrowheads="1"/>
          </p:cNvSpPr>
          <p:nvPr>
            <p:ph type="body" idx="1"/>
          </p:nvPr>
        </p:nvSpPr>
        <p:spPr/>
        <p:txBody>
          <a:bodyPr/>
          <a:lstStyle/>
          <a:p>
            <a:endParaRPr lang="en-US"/>
          </a:p>
        </p:txBody>
      </p:sp>
      <p:sp>
        <p:nvSpPr>
          <p:cNvPr id="146436" name="Rectangle 4" descr="Pink tissue paper"/>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6439" name="AutoShape 7" descr="PC250971"/>
          <p:cNvSpPr>
            <a:spLocks noChangeArrowheads="1"/>
          </p:cNvSpPr>
          <p:nvPr/>
        </p:nvSpPr>
        <p:spPr bwMode="auto">
          <a:xfrm rot="5400000">
            <a:off x="1104900" y="-495300"/>
            <a:ext cx="6858000" cy="7848600"/>
          </a:xfrm>
          <a:prstGeom prst="verticalScroll">
            <a:avLst>
              <a:gd name="adj" fmla="val 12500"/>
            </a:avLst>
          </a:prstGeom>
          <a:blipFill dpi="0" rotWithShape="1">
            <a:blip r:embed="rId3"/>
            <a:srcRect/>
            <a:stretch>
              <a:fillRect/>
            </a:stretch>
          </a:blipFill>
          <a:ln w="57150">
            <a:solidFill>
              <a:srgbClr val="FF3300"/>
            </a:solidFill>
            <a:prstDash val="sysDot"/>
            <a:round/>
            <a:headEnd/>
            <a:tailEnd/>
          </a:ln>
          <a:effectLst/>
        </p:spPr>
        <p:txBody>
          <a:bodyPr wrap="none" anchor="ctr"/>
          <a:lstStyle/>
          <a:p>
            <a:endParaRPr lang="en-US"/>
          </a:p>
        </p:txBody>
      </p:sp>
      <p:pic>
        <p:nvPicPr>
          <p:cNvPr id="146441" name="Picture 9" descr="Picture3"/>
          <p:cNvPicPr>
            <a:picLocks noChangeAspect="1" noChangeArrowheads="1" noCrop="1"/>
          </p:cNvPicPr>
          <p:nvPr/>
        </p:nvPicPr>
        <p:blipFill>
          <a:blip r:embed="rId4"/>
          <a:srcRect/>
          <a:stretch>
            <a:fillRect/>
          </a:stretch>
        </p:blipFill>
        <p:spPr bwMode="auto">
          <a:xfrm rot="10635720">
            <a:off x="0" y="990600"/>
            <a:ext cx="704850" cy="1666875"/>
          </a:xfrm>
          <a:prstGeom prst="rect">
            <a:avLst/>
          </a:prstGeom>
          <a:noFill/>
        </p:spPr>
      </p:pic>
      <p:pic>
        <p:nvPicPr>
          <p:cNvPr id="146442" name="Picture 10" descr="Picture3"/>
          <p:cNvPicPr>
            <a:picLocks noChangeAspect="1" noChangeArrowheads="1" noCrop="1"/>
          </p:cNvPicPr>
          <p:nvPr/>
        </p:nvPicPr>
        <p:blipFill>
          <a:blip r:embed="rId4"/>
          <a:srcRect/>
          <a:stretch>
            <a:fillRect/>
          </a:stretch>
        </p:blipFill>
        <p:spPr bwMode="auto">
          <a:xfrm rot="16200000">
            <a:off x="5891213" y="5672137"/>
            <a:ext cx="704850" cy="1666875"/>
          </a:xfrm>
          <a:prstGeom prst="rect">
            <a:avLst/>
          </a:prstGeom>
          <a:noFill/>
        </p:spPr>
      </p:pic>
      <p:pic>
        <p:nvPicPr>
          <p:cNvPr id="146443" name="Picture 11" descr="Picture3"/>
          <p:cNvPicPr>
            <a:picLocks noChangeAspect="1" noChangeArrowheads="1" noCrop="1"/>
          </p:cNvPicPr>
          <p:nvPr/>
        </p:nvPicPr>
        <p:blipFill>
          <a:blip r:embed="rId4"/>
          <a:srcRect/>
          <a:stretch>
            <a:fillRect/>
          </a:stretch>
        </p:blipFill>
        <p:spPr bwMode="auto">
          <a:xfrm rot="10635720">
            <a:off x="0" y="5191125"/>
            <a:ext cx="704850" cy="1666875"/>
          </a:xfrm>
          <a:prstGeom prst="rect">
            <a:avLst/>
          </a:prstGeom>
          <a:noFill/>
        </p:spPr>
      </p:pic>
      <p:pic>
        <p:nvPicPr>
          <p:cNvPr id="146444" name="Picture 12" descr="Picture3"/>
          <p:cNvPicPr>
            <a:picLocks noChangeAspect="1" noChangeArrowheads="1" noCrop="1"/>
          </p:cNvPicPr>
          <p:nvPr/>
        </p:nvPicPr>
        <p:blipFill>
          <a:blip r:embed="rId4"/>
          <a:srcRect/>
          <a:stretch>
            <a:fillRect/>
          </a:stretch>
        </p:blipFill>
        <p:spPr bwMode="auto">
          <a:xfrm rot="10635720">
            <a:off x="8439150" y="4267200"/>
            <a:ext cx="704850" cy="1666875"/>
          </a:xfrm>
          <a:prstGeom prst="rect">
            <a:avLst/>
          </a:prstGeom>
          <a:noFill/>
        </p:spPr>
      </p:pic>
      <p:pic>
        <p:nvPicPr>
          <p:cNvPr id="146445" name="Picture 13" descr="Picture3"/>
          <p:cNvPicPr>
            <a:picLocks noChangeAspect="1" noChangeArrowheads="1" noCrop="1"/>
          </p:cNvPicPr>
          <p:nvPr/>
        </p:nvPicPr>
        <p:blipFill>
          <a:blip r:embed="rId4"/>
          <a:srcRect/>
          <a:stretch>
            <a:fillRect/>
          </a:stretch>
        </p:blipFill>
        <p:spPr bwMode="auto">
          <a:xfrm rot="10635720">
            <a:off x="8439150" y="228600"/>
            <a:ext cx="704850" cy="1666875"/>
          </a:xfrm>
          <a:prstGeom prst="rect">
            <a:avLst/>
          </a:prstGeom>
          <a:noFill/>
        </p:spPr>
      </p:pic>
      <p:pic>
        <p:nvPicPr>
          <p:cNvPr id="146446" name="Picture 14" descr="Picture3"/>
          <p:cNvPicPr>
            <a:picLocks noChangeAspect="1" noChangeArrowheads="1" noCrop="1"/>
          </p:cNvPicPr>
          <p:nvPr/>
        </p:nvPicPr>
        <p:blipFill>
          <a:blip r:embed="rId4"/>
          <a:srcRect/>
          <a:stretch>
            <a:fillRect/>
          </a:stretch>
        </p:blipFill>
        <p:spPr bwMode="auto">
          <a:xfrm rot="16200000">
            <a:off x="4367213" y="-481013"/>
            <a:ext cx="704850" cy="1666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6439"/>
                                        </p:tgtEl>
                                        <p:attrNameLst>
                                          <p:attrName>style.visibility</p:attrName>
                                        </p:attrNameLst>
                                      </p:cBhvr>
                                      <p:to>
                                        <p:strVal val="visible"/>
                                      </p:to>
                                    </p:set>
                                    <p:anim calcmode="lin" valueType="num">
                                      <p:cBhvr>
                                        <p:cTn id="7" dur="500" fill="hold"/>
                                        <p:tgtEl>
                                          <p:spTgt spid="146439"/>
                                        </p:tgtEl>
                                        <p:attrNameLst>
                                          <p:attrName>ppt_w</p:attrName>
                                        </p:attrNameLst>
                                      </p:cBhvr>
                                      <p:tavLst>
                                        <p:tav tm="0">
                                          <p:val>
                                            <p:fltVal val="0"/>
                                          </p:val>
                                        </p:tav>
                                        <p:tav tm="100000">
                                          <p:val>
                                            <p:strVal val="#ppt_w"/>
                                          </p:val>
                                        </p:tav>
                                      </p:tavLst>
                                    </p:anim>
                                    <p:anim calcmode="lin" valueType="num">
                                      <p:cBhvr>
                                        <p:cTn id="8" dur="500" fill="hold"/>
                                        <p:tgtEl>
                                          <p:spTgt spid="1464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descr="Bouque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pic>
        <p:nvPicPr>
          <p:cNvPr id="134149" name="Picture 5" descr="Poinset2"/>
          <p:cNvPicPr>
            <a:picLocks noChangeAspect="1" noChangeArrowheads="1"/>
          </p:cNvPicPr>
          <p:nvPr/>
        </p:nvPicPr>
        <p:blipFill>
          <a:blip r:embed="rId3">
            <a:lum bright="36000" contrast="-12000"/>
          </a:blip>
          <a:srcRect/>
          <a:stretch>
            <a:fillRect/>
          </a:stretch>
        </p:blipFill>
        <p:spPr bwMode="auto">
          <a:xfrm>
            <a:off x="0" y="0"/>
            <a:ext cx="2438400" cy="2428875"/>
          </a:xfrm>
          <a:prstGeom prst="rect">
            <a:avLst/>
          </a:prstGeom>
          <a:noFill/>
        </p:spPr>
      </p:pic>
      <p:pic>
        <p:nvPicPr>
          <p:cNvPr id="134150" name="Picture 6" descr="Poinset2"/>
          <p:cNvPicPr>
            <a:picLocks noChangeAspect="1" noChangeArrowheads="1"/>
          </p:cNvPicPr>
          <p:nvPr/>
        </p:nvPicPr>
        <p:blipFill>
          <a:blip r:embed="rId3">
            <a:lum bright="36000" contrast="-12000"/>
          </a:blip>
          <a:srcRect/>
          <a:stretch>
            <a:fillRect/>
          </a:stretch>
        </p:blipFill>
        <p:spPr bwMode="auto">
          <a:xfrm rot="10800000">
            <a:off x="6705600" y="4429125"/>
            <a:ext cx="2438400" cy="2428875"/>
          </a:xfrm>
          <a:prstGeom prst="rect">
            <a:avLst/>
          </a:prstGeom>
          <a:noFill/>
        </p:spPr>
      </p:pic>
      <p:sp>
        <p:nvSpPr>
          <p:cNvPr id="134151" name="AutoShape 7" descr="PC220957"/>
          <p:cNvSpPr>
            <a:spLocks noChangeArrowheads="1"/>
          </p:cNvSpPr>
          <p:nvPr/>
        </p:nvSpPr>
        <p:spPr bwMode="auto">
          <a:xfrm>
            <a:off x="1295400" y="533400"/>
            <a:ext cx="6858000" cy="5562600"/>
          </a:xfrm>
          <a:prstGeom prst="horizontalScroll">
            <a:avLst>
              <a:gd name="adj" fmla="val 12500"/>
            </a:avLst>
          </a:prstGeom>
          <a:blipFill dpi="0" rotWithShape="1">
            <a:blip r:embed="rId4"/>
            <a:srcRect/>
            <a:stretch>
              <a:fillRect/>
            </a:stretch>
          </a:blipFill>
          <a:ln w="57150">
            <a:solidFill>
              <a:srgbClr val="FF3300"/>
            </a:solidFill>
            <a:prstDash val="dashDot"/>
            <a:round/>
            <a:headEnd/>
            <a:tailEnd/>
          </a:ln>
          <a:effectLst/>
        </p:spPr>
        <p:txBody>
          <a:bodyPr wrap="none" anchor="ctr"/>
          <a:lstStyle/>
          <a:p>
            <a:endParaRPr lang="en-US"/>
          </a:p>
        </p:txBody>
      </p:sp>
      <p:sp>
        <p:nvSpPr>
          <p:cNvPr id="134153" name="AutoShape 9"/>
          <p:cNvSpPr>
            <a:spLocks noChangeArrowheads="1"/>
          </p:cNvSpPr>
          <p:nvPr/>
        </p:nvSpPr>
        <p:spPr bwMode="auto">
          <a:xfrm>
            <a:off x="6096000" y="152400"/>
            <a:ext cx="3048000" cy="2209800"/>
          </a:xfrm>
          <a:prstGeom prst="wedgeEllipseCallout">
            <a:avLst>
              <a:gd name="adj1" fmla="val -43750"/>
              <a:gd name="adj2" fmla="val 70000"/>
            </a:avLst>
          </a:prstGeom>
          <a:solidFill>
            <a:srgbClr val="66FF33"/>
          </a:solidFill>
          <a:ln w="9525">
            <a:solidFill>
              <a:schemeClr val="tx1"/>
            </a:solidFill>
            <a:miter lim="800000"/>
            <a:headEnd/>
            <a:tailEnd/>
          </a:ln>
          <a:effectLst/>
        </p:spPr>
        <p:txBody>
          <a:bodyPr/>
          <a:lstStyle/>
          <a:p>
            <a:pPr algn="ctr"/>
            <a:endParaRPr lang="en-US"/>
          </a:p>
          <a:p>
            <a:pPr algn="ctr"/>
            <a:endParaRPr lang="en-US"/>
          </a:p>
        </p:txBody>
      </p:sp>
      <p:sp>
        <p:nvSpPr>
          <p:cNvPr id="134155" name="Text Box 11"/>
          <p:cNvSpPr txBox="1">
            <a:spLocks noChangeArrowheads="1"/>
          </p:cNvSpPr>
          <p:nvPr/>
        </p:nvSpPr>
        <p:spPr bwMode="auto">
          <a:xfrm>
            <a:off x="6477000" y="533400"/>
            <a:ext cx="2667000" cy="1754326"/>
          </a:xfrm>
          <a:prstGeom prst="rect">
            <a:avLst/>
          </a:prstGeom>
          <a:noFill/>
          <a:ln w="9525">
            <a:noFill/>
            <a:miter lim="800000"/>
            <a:headEnd/>
            <a:tailEnd/>
          </a:ln>
          <a:effectLst/>
        </p:spPr>
        <p:txBody>
          <a:bodyPr>
            <a:spAutoFit/>
          </a:bodyPr>
          <a:lstStyle/>
          <a:p>
            <a:pPr>
              <a:spcBef>
                <a:spcPct val="50000"/>
              </a:spcBef>
            </a:pPr>
            <a:r>
              <a:rPr lang="en-US" sz="3600" dirty="0">
                <a:solidFill>
                  <a:srgbClr val="FF3300"/>
                </a:solidFill>
                <a:latin typeface="Times New Roman" pitchFamily="18" charset="0"/>
              </a:rPr>
              <a:t>Ai </a:t>
            </a:r>
            <a:r>
              <a:rPr lang="en-US" sz="3600" dirty="0" err="1" smtClean="0">
                <a:solidFill>
                  <a:srgbClr val="FF3300"/>
                </a:solidFill>
                <a:latin typeface="Times New Roman" pitchFamily="18" charset="0"/>
              </a:rPr>
              <a:t>là</a:t>
            </a:r>
            <a:r>
              <a:rPr lang="en-US" sz="3600" dirty="0" smtClean="0">
                <a:solidFill>
                  <a:srgbClr val="FF3300"/>
                </a:solidFill>
                <a:latin typeface="Times New Roman" pitchFamily="18" charset="0"/>
              </a:rPr>
              <a:t> </a:t>
            </a:r>
            <a:r>
              <a:rPr lang="en-US" sz="3600" dirty="0" err="1" smtClean="0">
                <a:solidFill>
                  <a:srgbClr val="FF3300"/>
                </a:solidFill>
                <a:latin typeface="Times New Roman" pitchFamily="18" charset="0"/>
              </a:rPr>
              <a:t>người</a:t>
            </a:r>
            <a:r>
              <a:rPr lang="en-US" sz="3600" dirty="0" smtClean="0">
                <a:solidFill>
                  <a:srgbClr val="FF3300"/>
                </a:solidFill>
                <a:latin typeface="Times New Roman" pitchFamily="18" charset="0"/>
              </a:rPr>
              <a:t> </a:t>
            </a:r>
            <a:r>
              <a:rPr lang="en-US" sz="3600" dirty="0" err="1" smtClean="0">
                <a:solidFill>
                  <a:srgbClr val="FF3300"/>
                </a:solidFill>
                <a:latin typeface="Times New Roman" pitchFamily="18" charset="0"/>
              </a:rPr>
              <a:t>đưa</a:t>
            </a:r>
            <a:r>
              <a:rPr lang="en-US" sz="3600" dirty="0" smtClean="0">
                <a:solidFill>
                  <a:srgbClr val="FF3300"/>
                </a:solidFill>
                <a:latin typeface="Times New Roman" pitchFamily="18" charset="0"/>
              </a:rPr>
              <a:t> </a:t>
            </a:r>
            <a:r>
              <a:rPr lang="en-US" sz="3600" dirty="0" err="1" smtClean="0">
                <a:solidFill>
                  <a:srgbClr val="FF3300"/>
                </a:solidFill>
                <a:latin typeface="Times New Roman" pitchFamily="18" charset="0"/>
              </a:rPr>
              <a:t>các</a:t>
            </a:r>
            <a:r>
              <a:rPr lang="en-US" sz="3600" dirty="0" smtClean="0">
                <a:solidFill>
                  <a:srgbClr val="FF3300"/>
                </a:solidFill>
                <a:latin typeface="Times New Roman" pitchFamily="18" charset="0"/>
              </a:rPr>
              <a:t> con </a:t>
            </a:r>
            <a:r>
              <a:rPr lang="en-US" sz="3600" dirty="0" err="1" smtClean="0">
                <a:solidFill>
                  <a:srgbClr val="FF3300"/>
                </a:solidFill>
                <a:latin typeface="Times New Roman" pitchFamily="18" charset="0"/>
              </a:rPr>
              <a:t>đi</a:t>
            </a:r>
            <a:r>
              <a:rPr lang="en-US" sz="3600" dirty="0" smtClean="0">
                <a:solidFill>
                  <a:srgbClr val="FF3300"/>
                </a:solidFill>
                <a:latin typeface="Times New Roman" pitchFamily="18" charset="0"/>
              </a:rPr>
              <a:t> </a:t>
            </a:r>
            <a:r>
              <a:rPr lang="en-US" sz="3600" dirty="0" err="1" smtClean="0">
                <a:solidFill>
                  <a:srgbClr val="FF3300"/>
                </a:solidFill>
                <a:latin typeface="Times New Roman" pitchFamily="18" charset="0"/>
              </a:rPr>
              <a:t>học</a:t>
            </a:r>
            <a:r>
              <a:rPr lang="en-US" sz="3600" dirty="0" smtClean="0">
                <a:solidFill>
                  <a:srgbClr val="FF3300"/>
                </a:solidFill>
                <a:latin typeface="Times New Roman" pitchFamily="18" charset="0"/>
              </a:rPr>
              <a:t>?</a:t>
            </a:r>
            <a:endParaRPr lang="en-US" sz="3600" dirty="0">
              <a:solidFill>
                <a:srgbClr val="FF33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4151"/>
                                        </p:tgtEl>
                                        <p:attrNameLst>
                                          <p:attrName>style.visibility</p:attrName>
                                        </p:attrNameLst>
                                      </p:cBhvr>
                                      <p:to>
                                        <p:strVal val="visible"/>
                                      </p:to>
                                    </p:set>
                                    <p:animEffect transition="in" filter="wheel(4)">
                                      <p:cBhvr>
                                        <p:cTn id="7" dur="2000"/>
                                        <p:tgtEl>
                                          <p:spTgt spid="134151"/>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134155"/>
                                        </p:tgtEl>
                                        <p:attrNameLst>
                                          <p:attrName>style.visibility</p:attrName>
                                        </p:attrNameLst>
                                      </p:cBhvr>
                                      <p:to>
                                        <p:strVal val="visible"/>
                                      </p:to>
                                    </p:set>
                                    <p:anim calcmode="lin" valueType="num">
                                      <p:cBhvr>
                                        <p:cTn id="10" dur="1000" fill="hold"/>
                                        <p:tgtEl>
                                          <p:spTgt spid="134155"/>
                                        </p:tgtEl>
                                        <p:attrNameLst>
                                          <p:attrName>ppt_w</p:attrName>
                                        </p:attrNameLst>
                                      </p:cBhvr>
                                      <p:tavLst>
                                        <p:tav tm="0">
                                          <p:val>
                                            <p:fltVal val="0"/>
                                          </p:val>
                                        </p:tav>
                                        <p:tav tm="100000">
                                          <p:val>
                                            <p:strVal val="#ppt_w"/>
                                          </p:val>
                                        </p:tav>
                                      </p:tavLst>
                                    </p:anim>
                                    <p:anim calcmode="lin" valueType="num">
                                      <p:cBhvr>
                                        <p:cTn id="11" dur="1000" fill="hold"/>
                                        <p:tgtEl>
                                          <p:spTgt spid="134155"/>
                                        </p:tgtEl>
                                        <p:attrNameLst>
                                          <p:attrName>ppt_h</p:attrName>
                                        </p:attrNameLst>
                                      </p:cBhvr>
                                      <p:tavLst>
                                        <p:tav tm="0">
                                          <p:val>
                                            <p:fltVal val="0"/>
                                          </p:val>
                                        </p:tav>
                                        <p:tav tm="100000">
                                          <p:val>
                                            <p:strVal val="#ppt_h"/>
                                          </p:val>
                                        </p:tav>
                                      </p:tavLst>
                                    </p:anim>
                                    <p:anim calcmode="lin" valueType="num">
                                      <p:cBhvr>
                                        <p:cTn id="12" dur="1000" fill="hold"/>
                                        <p:tgtEl>
                                          <p:spTgt spid="134155"/>
                                        </p:tgtEl>
                                        <p:attrNameLst>
                                          <p:attrName>style.rotation</p:attrName>
                                        </p:attrNameLst>
                                      </p:cBhvr>
                                      <p:tavLst>
                                        <p:tav tm="0">
                                          <p:val>
                                            <p:fltVal val="90"/>
                                          </p:val>
                                        </p:tav>
                                        <p:tav tm="100000">
                                          <p:val>
                                            <p:fltVal val="0"/>
                                          </p:val>
                                        </p:tav>
                                      </p:tavLst>
                                    </p:anim>
                                    <p:animEffect transition="in" filter="fade">
                                      <p:cBhvr>
                                        <p:cTn id="13" dur="1000"/>
                                        <p:tgtEl>
                                          <p:spTgt spid="13415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4153"/>
                                        </p:tgtEl>
                                        <p:attrNameLst>
                                          <p:attrName>style.visibility</p:attrName>
                                        </p:attrNameLst>
                                      </p:cBhvr>
                                      <p:to>
                                        <p:strVal val="visible"/>
                                      </p:to>
                                    </p:set>
                                    <p:animEffect transition="in" filter="box(in)">
                                      <p:cBhvr>
                                        <p:cTn id="16" dur="500"/>
                                        <p:tgtEl>
                                          <p:spTgt spid="134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animBg="1"/>
      <p:bldP spid="134153" grpId="0" animBg="1"/>
      <p:bldP spid="1341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endParaRPr lang="en-US"/>
          </a:p>
        </p:txBody>
      </p:sp>
      <p:sp>
        <p:nvSpPr>
          <p:cNvPr id="147459" name="Rectangle 3"/>
          <p:cNvSpPr>
            <a:spLocks noGrp="1" noChangeArrowheads="1"/>
          </p:cNvSpPr>
          <p:nvPr>
            <p:ph type="body" idx="1"/>
          </p:nvPr>
        </p:nvSpPr>
        <p:spPr/>
        <p:txBody>
          <a:bodyPr/>
          <a:lstStyle/>
          <a:p>
            <a:endParaRPr lang="en-US"/>
          </a:p>
        </p:txBody>
      </p:sp>
      <p:sp>
        <p:nvSpPr>
          <p:cNvPr id="147460" name="Rectangle 4" descr="Brown marble"/>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7461" name="Oval 5" descr="PC250970"/>
          <p:cNvSpPr>
            <a:spLocks noChangeArrowheads="1"/>
          </p:cNvSpPr>
          <p:nvPr/>
        </p:nvSpPr>
        <p:spPr bwMode="auto">
          <a:xfrm>
            <a:off x="0" y="0"/>
            <a:ext cx="9144000" cy="6858000"/>
          </a:xfrm>
          <a:prstGeom prst="ellipse">
            <a:avLst/>
          </a:prstGeom>
          <a:blipFill dpi="0" rotWithShape="1">
            <a:blip r:embed="rId3"/>
            <a:srcRect/>
            <a:stretch>
              <a:fillRect/>
            </a:stretch>
          </a:blipFill>
          <a:ln w="57150">
            <a:solidFill>
              <a:srgbClr val="FF3300"/>
            </a:solidFill>
            <a:prstDash val="sysDot"/>
            <a:round/>
            <a:headEnd/>
            <a:tailEnd/>
          </a:ln>
          <a:effectLst/>
        </p:spPr>
        <p:txBody>
          <a:bodyPr wrap="none" anchor="ctr"/>
          <a:lstStyle/>
          <a:p>
            <a:endParaRPr lang="en-US"/>
          </a:p>
        </p:txBody>
      </p:sp>
      <p:pic>
        <p:nvPicPr>
          <p:cNvPr id="147462" name="Picture 6" descr="10"/>
          <p:cNvPicPr>
            <a:picLocks noChangeAspect="1" noChangeArrowheads="1" noCrop="1"/>
          </p:cNvPicPr>
          <p:nvPr/>
        </p:nvPicPr>
        <p:blipFill>
          <a:blip r:embed="rId4"/>
          <a:srcRect/>
          <a:stretch>
            <a:fillRect/>
          </a:stretch>
        </p:blipFill>
        <p:spPr bwMode="auto">
          <a:xfrm>
            <a:off x="457200" y="0"/>
            <a:ext cx="571500" cy="2743200"/>
          </a:xfrm>
          <a:prstGeom prst="rect">
            <a:avLst/>
          </a:prstGeom>
          <a:noFill/>
        </p:spPr>
      </p:pic>
      <p:pic>
        <p:nvPicPr>
          <p:cNvPr id="147463" name="Picture 7" descr="10"/>
          <p:cNvPicPr>
            <a:picLocks noChangeAspect="1" noChangeArrowheads="1" noCrop="1"/>
          </p:cNvPicPr>
          <p:nvPr/>
        </p:nvPicPr>
        <p:blipFill>
          <a:blip r:embed="rId4"/>
          <a:srcRect/>
          <a:stretch>
            <a:fillRect/>
          </a:stretch>
        </p:blipFill>
        <p:spPr bwMode="auto">
          <a:xfrm>
            <a:off x="381000" y="4114800"/>
            <a:ext cx="571500" cy="2743200"/>
          </a:xfrm>
          <a:prstGeom prst="rect">
            <a:avLst/>
          </a:prstGeom>
          <a:noFill/>
        </p:spPr>
      </p:pic>
      <p:pic>
        <p:nvPicPr>
          <p:cNvPr id="147464" name="Picture 8" descr="10"/>
          <p:cNvPicPr>
            <a:picLocks noChangeAspect="1" noChangeArrowheads="1" noCrop="1"/>
          </p:cNvPicPr>
          <p:nvPr/>
        </p:nvPicPr>
        <p:blipFill>
          <a:blip r:embed="rId4"/>
          <a:srcRect/>
          <a:stretch>
            <a:fillRect/>
          </a:stretch>
        </p:blipFill>
        <p:spPr bwMode="auto">
          <a:xfrm>
            <a:off x="8077200" y="4114800"/>
            <a:ext cx="571500" cy="2743200"/>
          </a:xfrm>
          <a:prstGeom prst="rect">
            <a:avLst/>
          </a:prstGeom>
          <a:noFill/>
        </p:spPr>
      </p:pic>
      <p:pic>
        <p:nvPicPr>
          <p:cNvPr id="147465" name="Picture 9" descr="10"/>
          <p:cNvPicPr>
            <a:picLocks noChangeAspect="1" noChangeArrowheads="1" noCrop="1"/>
          </p:cNvPicPr>
          <p:nvPr/>
        </p:nvPicPr>
        <p:blipFill>
          <a:blip r:embed="rId4"/>
          <a:srcRect/>
          <a:stretch>
            <a:fillRect/>
          </a:stretch>
        </p:blipFill>
        <p:spPr bwMode="auto">
          <a:xfrm>
            <a:off x="8153400" y="0"/>
            <a:ext cx="571500" cy="2743200"/>
          </a:xfrm>
          <a:prstGeom prst="rect">
            <a:avLst/>
          </a:prstGeom>
          <a:noFill/>
        </p:spPr>
      </p:pic>
      <p:pic>
        <p:nvPicPr>
          <p:cNvPr id="147466" name="Picture 10" descr="10"/>
          <p:cNvPicPr>
            <a:picLocks noChangeAspect="1" noChangeArrowheads="1" noCrop="1"/>
          </p:cNvPicPr>
          <p:nvPr/>
        </p:nvPicPr>
        <p:blipFill>
          <a:blip r:embed="rId4"/>
          <a:srcRect/>
          <a:stretch>
            <a:fillRect/>
          </a:stretch>
        </p:blipFill>
        <p:spPr bwMode="auto">
          <a:xfrm>
            <a:off x="4267200" y="2667000"/>
            <a:ext cx="571500" cy="2743200"/>
          </a:xfrm>
          <a:prstGeom prst="rect">
            <a:avLst/>
          </a:prstGeom>
          <a:noFill/>
        </p:spPr>
      </p:pic>
      <p:sp>
        <p:nvSpPr>
          <p:cNvPr id="147468" name="AutoShape 12"/>
          <p:cNvSpPr>
            <a:spLocks noChangeArrowheads="1"/>
          </p:cNvSpPr>
          <p:nvPr/>
        </p:nvSpPr>
        <p:spPr bwMode="auto">
          <a:xfrm>
            <a:off x="5410200" y="-228600"/>
            <a:ext cx="3429000" cy="1981200"/>
          </a:xfrm>
          <a:prstGeom prst="cloudCallout">
            <a:avLst>
              <a:gd name="adj1" fmla="val -53241"/>
              <a:gd name="adj2" fmla="val 58171"/>
            </a:avLst>
          </a:prstGeom>
          <a:solidFill>
            <a:schemeClr val="folHlink"/>
          </a:solidFill>
          <a:ln w="28575">
            <a:solidFill>
              <a:srgbClr val="0000FF"/>
            </a:solidFill>
            <a:round/>
            <a:headEnd/>
            <a:tailEnd/>
          </a:ln>
          <a:effectLst/>
        </p:spPr>
        <p:txBody>
          <a:bodyPr/>
          <a:lstStyle/>
          <a:p>
            <a:pPr algn="ctr"/>
            <a:r>
              <a:rPr lang="en-US" sz="3200">
                <a:solidFill>
                  <a:srgbClr val="FF3300"/>
                </a:solidFill>
                <a:latin typeface="Times New Roman" pitchFamily="18" charset="0"/>
              </a:rPr>
              <a:t>Con ngoan của mẹ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7461"/>
                                        </p:tgtEl>
                                        <p:attrNameLst>
                                          <p:attrName>style.visibility</p:attrName>
                                        </p:attrNameLst>
                                      </p:cBhvr>
                                      <p:to>
                                        <p:strVal val="visible"/>
                                      </p:to>
                                    </p:set>
                                    <p:animEffect transition="in" filter="wheel(4)">
                                      <p:cBhvr>
                                        <p:cTn id="7" dur="2000"/>
                                        <p:tgtEl>
                                          <p:spTgt spid="14746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7468"/>
                                        </p:tgtEl>
                                        <p:attrNameLst>
                                          <p:attrName>style.visibility</p:attrName>
                                        </p:attrNameLst>
                                      </p:cBhvr>
                                      <p:to>
                                        <p:strVal val="visible"/>
                                      </p:to>
                                    </p:set>
                                    <p:animEffect transition="in" filter="box(in)">
                                      <p:cBhvr>
                                        <p:cTn id="10" dur="500"/>
                                        <p:tgtEl>
                                          <p:spTgt spid="147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6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endParaRPr lang="en-US"/>
          </a:p>
        </p:txBody>
      </p:sp>
      <p:sp>
        <p:nvSpPr>
          <p:cNvPr id="148483" name="Rectangle 3"/>
          <p:cNvSpPr>
            <a:spLocks noGrp="1" noChangeArrowheads="1"/>
          </p:cNvSpPr>
          <p:nvPr>
            <p:ph type="body" idx="1"/>
          </p:nvPr>
        </p:nvSpPr>
        <p:spPr/>
        <p:txBody>
          <a:bodyPr/>
          <a:lstStyle/>
          <a:p>
            <a:endParaRPr lang="en-US"/>
          </a:p>
        </p:txBody>
      </p:sp>
      <p:sp>
        <p:nvSpPr>
          <p:cNvPr id="148484" name="Rectangle 4" descr="Purple mesh"/>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8486" name="AutoShape 6" descr="PC250969"/>
          <p:cNvSpPr>
            <a:spLocks noChangeArrowheads="1"/>
          </p:cNvSpPr>
          <p:nvPr/>
        </p:nvSpPr>
        <p:spPr bwMode="auto">
          <a:xfrm>
            <a:off x="762000" y="990600"/>
            <a:ext cx="7772400" cy="5867400"/>
          </a:xfrm>
          <a:prstGeom prst="wave">
            <a:avLst>
              <a:gd name="adj1" fmla="val 13005"/>
              <a:gd name="adj2" fmla="val 0"/>
            </a:avLst>
          </a:prstGeom>
          <a:blipFill dpi="0" rotWithShape="1">
            <a:blip r:embed="rId3"/>
            <a:srcRect/>
            <a:stretch>
              <a:fillRect/>
            </a:stretch>
          </a:blipFill>
          <a:ln w="38100">
            <a:solidFill>
              <a:srgbClr val="FF3300"/>
            </a:solidFill>
            <a:prstDash val="lgDash"/>
            <a:round/>
            <a:headEnd/>
            <a:tailEnd/>
          </a:ln>
          <a:effectLst/>
        </p:spPr>
        <p:txBody>
          <a:bodyPr wrap="none" anchor="ctr"/>
          <a:lstStyle/>
          <a:p>
            <a:endParaRPr lang="en-US"/>
          </a:p>
        </p:txBody>
      </p:sp>
      <p:sp>
        <p:nvSpPr>
          <p:cNvPr id="148488" name="AutoShape 8"/>
          <p:cNvSpPr>
            <a:spLocks noChangeArrowheads="1"/>
          </p:cNvSpPr>
          <p:nvPr/>
        </p:nvSpPr>
        <p:spPr bwMode="auto">
          <a:xfrm>
            <a:off x="5105400" y="0"/>
            <a:ext cx="4038600" cy="1905000"/>
          </a:xfrm>
          <a:prstGeom prst="wedgeEllipseCallout">
            <a:avLst>
              <a:gd name="adj1" fmla="val -42569"/>
              <a:gd name="adj2" fmla="val 62833"/>
            </a:avLst>
          </a:prstGeom>
          <a:solidFill>
            <a:srgbClr val="66FF33"/>
          </a:solidFill>
          <a:ln w="9525">
            <a:solidFill>
              <a:srgbClr val="0000FF"/>
            </a:solidFill>
            <a:miter lim="800000"/>
            <a:headEnd/>
            <a:tailEnd/>
          </a:ln>
          <a:effectLst/>
        </p:spPr>
        <p:txBody>
          <a:bodyPr/>
          <a:lstStyle/>
          <a:p>
            <a:pPr algn="ctr"/>
            <a:r>
              <a:rPr lang="en-US" sz="4000">
                <a:solidFill>
                  <a:srgbClr val="FF3300"/>
                </a:solidFill>
                <a:latin typeface="Times New Roman" pitchFamily="18" charset="0"/>
              </a:rPr>
              <a:t>Con ngủ ngoan nhé!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circle(in)">
                                      <p:cBhvr>
                                        <p:cTn id="7" dur="2000"/>
                                        <p:tgtEl>
                                          <p:spTgt spid="1484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8488"/>
                                        </p:tgtEl>
                                        <p:attrNameLst>
                                          <p:attrName>style.visibility</p:attrName>
                                        </p:attrNameLst>
                                      </p:cBhvr>
                                      <p:to>
                                        <p:strVal val="visible"/>
                                      </p:to>
                                    </p:set>
                                    <p:animEffect transition="in" filter="circle(in)">
                                      <p:cBhvr>
                                        <p:cTn id="10" dur="2000"/>
                                        <p:tgtEl>
                                          <p:spTgt spid="14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animBg="1"/>
      <p:bldP spid="14848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descr="Sphere"/>
          <p:cNvSpPr>
            <a:spLocks noChangeArrowheads="1"/>
          </p:cNvSpPr>
          <p:nvPr/>
        </p:nvSpPr>
        <p:spPr bwMode="auto">
          <a:xfrm>
            <a:off x="0" y="0"/>
            <a:ext cx="9144000" cy="6858000"/>
          </a:xfrm>
          <a:prstGeom prst="rect">
            <a:avLst/>
          </a:prstGeom>
          <a:pattFill prst="sphere">
            <a:fgClr>
              <a:srgbClr val="66FF33"/>
            </a:fgClr>
            <a:bgClr>
              <a:schemeClr val="bg1"/>
            </a:bgClr>
          </a:pattFill>
          <a:ln w="9525">
            <a:solidFill>
              <a:schemeClr val="tx1"/>
            </a:solidFill>
            <a:miter lim="800000"/>
            <a:headEnd/>
            <a:tailEnd/>
          </a:ln>
          <a:effectLst/>
        </p:spPr>
        <p:txBody>
          <a:bodyPr wrap="none" anchor="ctr"/>
          <a:lstStyle/>
          <a:p>
            <a:endParaRPr lang="en-US"/>
          </a:p>
        </p:txBody>
      </p:sp>
      <p:sp>
        <p:nvSpPr>
          <p:cNvPr id="174082" name="Rectangle 2"/>
          <p:cNvSpPr>
            <a:spLocks noGrp="1" noChangeArrowheads="1"/>
          </p:cNvSpPr>
          <p:nvPr>
            <p:ph type="title"/>
          </p:nvPr>
        </p:nvSpPr>
        <p:spPr>
          <a:xfrm>
            <a:off x="914400" y="1524000"/>
            <a:ext cx="8229600" cy="1143000"/>
          </a:xfrm>
        </p:spPr>
        <p:txBody>
          <a:bodyPr>
            <a:normAutofit fontScale="90000"/>
          </a:bodyPr>
          <a:lstStyle/>
          <a:p>
            <a:pPr algn="l"/>
            <a:r>
              <a:rPr lang="en-US">
                <a:solidFill>
                  <a:srgbClr val="0000FF"/>
                </a:solidFill>
                <a:latin typeface="Times New Roman" pitchFamily="18" charset="0"/>
              </a:rPr>
              <a:t>* Hằng ngày ngoài những công việc trong gia đình các con thấy mẹ còn làm những việc gì nữa?</a:t>
            </a:r>
            <a:br>
              <a:rPr lang="en-US">
                <a:solidFill>
                  <a:srgbClr val="0000FF"/>
                </a:solidFill>
                <a:latin typeface="Times New Roman" pitchFamily="18" charset="0"/>
              </a:rPr>
            </a:br>
            <a:r>
              <a:rPr lang="en-US">
                <a:solidFill>
                  <a:srgbClr val="0000FF"/>
                </a:solidFill>
                <a:latin typeface="Times New Roman" pitchFamily="18" charset="0"/>
              </a:rPr>
              <a:t>Trẻ kể theo suy nghĩ của trẻ</a:t>
            </a:r>
          </a:p>
        </p:txBody>
      </p:sp>
      <p:sp>
        <p:nvSpPr>
          <p:cNvPr id="174083" name="Rectangle 3"/>
          <p:cNvSpPr>
            <a:spLocks noGrp="1" noChangeArrowheads="1"/>
          </p:cNvSpPr>
          <p:nvPr>
            <p:ph type="body" idx="1"/>
          </p:nvPr>
        </p:nvSpPr>
        <p:spPr>
          <a:xfrm>
            <a:off x="685800" y="3810000"/>
            <a:ext cx="8229600" cy="2514600"/>
          </a:xfrm>
        </p:spPr>
        <p:txBody>
          <a:bodyPr/>
          <a:lstStyle/>
          <a:p>
            <a:pPr>
              <a:buFontTx/>
              <a:buNone/>
            </a:pPr>
            <a:r>
              <a:rPr lang="en-US" sz="4400">
                <a:solidFill>
                  <a:srgbClr val="0000FF"/>
                </a:solidFill>
                <a:latin typeface="Times New Roman" pitchFamily="18" charset="0"/>
              </a:rPr>
              <a:t>* À! Không những trong gia đình mà ngoài xã hội</a:t>
            </a:r>
            <a:r>
              <a:rPr lang="en-US">
                <a:solidFill>
                  <a:srgbClr val="0000FF"/>
                </a:solidFill>
              </a:rPr>
              <a:t> </a:t>
            </a:r>
            <a:r>
              <a:rPr lang="en-US" sz="4400">
                <a:solidFill>
                  <a:srgbClr val="0000FF"/>
                </a:solidFill>
                <a:latin typeface="Times New Roman" pitchFamily="18" charset="0"/>
              </a:rPr>
              <a:t>mẹ còn đóng vai trò quan trọng nữa đấy c/c.</a:t>
            </a:r>
          </a:p>
        </p:txBody>
      </p:sp>
      <p:pic>
        <p:nvPicPr>
          <p:cNvPr id="174086" name="Picture 6" descr="1181071cimzwdep76"/>
          <p:cNvPicPr>
            <a:picLocks noChangeAspect="1" noChangeArrowheads="1" noCrop="1"/>
          </p:cNvPicPr>
          <p:nvPr/>
        </p:nvPicPr>
        <p:blipFill>
          <a:blip r:embed="rId2"/>
          <a:srcRect/>
          <a:stretch>
            <a:fillRect/>
          </a:stretch>
        </p:blipFill>
        <p:spPr bwMode="auto">
          <a:xfrm rot="5400000">
            <a:off x="6638131" y="4999832"/>
            <a:ext cx="858837" cy="2857500"/>
          </a:xfrm>
          <a:prstGeom prst="rect">
            <a:avLst/>
          </a:prstGeom>
          <a:noFill/>
        </p:spPr>
      </p:pic>
      <p:pic>
        <p:nvPicPr>
          <p:cNvPr id="174087" name="Picture 7" descr="1181071cimzwdep76"/>
          <p:cNvPicPr>
            <a:picLocks noChangeAspect="1" noChangeArrowheads="1" noCrop="1"/>
          </p:cNvPicPr>
          <p:nvPr/>
        </p:nvPicPr>
        <p:blipFill>
          <a:blip r:embed="rId2"/>
          <a:srcRect/>
          <a:stretch>
            <a:fillRect/>
          </a:stretch>
        </p:blipFill>
        <p:spPr bwMode="auto">
          <a:xfrm rot="10800000">
            <a:off x="8285163" y="4000500"/>
            <a:ext cx="858837" cy="2857500"/>
          </a:xfrm>
          <a:prstGeom prst="rect">
            <a:avLst/>
          </a:prstGeom>
          <a:noFill/>
        </p:spPr>
      </p:pic>
      <p:pic>
        <p:nvPicPr>
          <p:cNvPr id="174088" name="Picture 8" descr="1181071cimzwdep76"/>
          <p:cNvPicPr>
            <a:picLocks noChangeAspect="1" noChangeArrowheads="1" noCrop="1"/>
          </p:cNvPicPr>
          <p:nvPr/>
        </p:nvPicPr>
        <p:blipFill>
          <a:blip r:embed="rId2"/>
          <a:srcRect/>
          <a:stretch>
            <a:fillRect/>
          </a:stretch>
        </p:blipFill>
        <p:spPr bwMode="auto">
          <a:xfrm>
            <a:off x="0" y="381000"/>
            <a:ext cx="858838" cy="2857500"/>
          </a:xfrm>
          <a:prstGeom prst="rect">
            <a:avLst/>
          </a:prstGeom>
          <a:noFill/>
        </p:spPr>
      </p:pic>
      <p:pic>
        <p:nvPicPr>
          <p:cNvPr id="174089" name="Picture 9" descr="1181071cimzwdep76"/>
          <p:cNvPicPr>
            <a:picLocks noChangeAspect="1" noChangeArrowheads="1" noCrop="1"/>
          </p:cNvPicPr>
          <p:nvPr/>
        </p:nvPicPr>
        <p:blipFill>
          <a:blip r:embed="rId2"/>
          <a:srcRect/>
          <a:stretch>
            <a:fillRect/>
          </a:stretch>
        </p:blipFill>
        <p:spPr bwMode="auto">
          <a:xfrm rot="5400000">
            <a:off x="999331" y="-999331"/>
            <a:ext cx="858838"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74082"/>
                                        </p:tgtEl>
                                        <p:attrNameLst>
                                          <p:attrName>style.visibility</p:attrName>
                                        </p:attrNameLst>
                                      </p:cBhvr>
                                      <p:to>
                                        <p:strVal val="visible"/>
                                      </p:to>
                                    </p:set>
                                    <p:anim calcmode="lin" valueType="num">
                                      <p:cBhvr>
                                        <p:cTn id="7" dur="1000" fill="hold"/>
                                        <p:tgtEl>
                                          <p:spTgt spid="174082"/>
                                        </p:tgtEl>
                                        <p:attrNameLst>
                                          <p:attrName>ppt_w</p:attrName>
                                        </p:attrNameLst>
                                      </p:cBhvr>
                                      <p:tavLst>
                                        <p:tav tm="0">
                                          <p:val>
                                            <p:fltVal val="0"/>
                                          </p:val>
                                        </p:tav>
                                        <p:tav tm="100000">
                                          <p:val>
                                            <p:strVal val="#ppt_w"/>
                                          </p:val>
                                        </p:tav>
                                      </p:tavLst>
                                    </p:anim>
                                    <p:anim calcmode="lin" valueType="num">
                                      <p:cBhvr>
                                        <p:cTn id="8" dur="1000" fill="hold"/>
                                        <p:tgtEl>
                                          <p:spTgt spid="174082"/>
                                        </p:tgtEl>
                                        <p:attrNameLst>
                                          <p:attrName>ppt_h</p:attrName>
                                        </p:attrNameLst>
                                      </p:cBhvr>
                                      <p:tavLst>
                                        <p:tav tm="0">
                                          <p:val>
                                            <p:fltVal val="0"/>
                                          </p:val>
                                        </p:tav>
                                        <p:tav tm="100000">
                                          <p:val>
                                            <p:strVal val="#ppt_h"/>
                                          </p:val>
                                        </p:tav>
                                      </p:tavLst>
                                    </p:anim>
                                    <p:anim calcmode="lin" valueType="num">
                                      <p:cBhvr>
                                        <p:cTn id="9" dur="1000" fill="hold"/>
                                        <p:tgtEl>
                                          <p:spTgt spid="174082"/>
                                        </p:tgtEl>
                                        <p:attrNameLst>
                                          <p:attrName>style.rotation</p:attrName>
                                        </p:attrNameLst>
                                      </p:cBhvr>
                                      <p:tavLst>
                                        <p:tav tm="0">
                                          <p:val>
                                            <p:fltVal val="90"/>
                                          </p:val>
                                        </p:tav>
                                        <p:tav tm="100000">
                                          <p:val>
                                            <p:fltVal val="0"/>
                                          </p:val>
                                        </p:tav>
                                      </p:tavLst>
                                    </p:anim>
                                    <p:animEffect transition="in" filter="fade">
                                      <p:cBhvr>
                                        <p:cTn id="10" dur="1000"/>
                                        <p:tgtEl>
                                          <p:spTgt spid="17408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74083">
                                            <p:txEl>
                                              <p:pRg st="0" end="0"/>
                                            </p:txEl>
                                          </p:spTgt>
                                        </p:tgtEl>
                                        <p:attrNameLst>
                                          <p:attrName>style.visibility</p:attrName>
                                        </p:attrNameLst>
                                      </p:cBhvr>
                                      <p:to>
                                        <p:strVal val="visible"/>
                                      </p:to>
                                    </p:set>
                                    <p:anim calcmode="lin" valueType="num">
                                      <p:cBhvr>
                                        <p:cTn id="15" dur="1000" fill="hold"/>
                                        <p:tgtEl>
                                          <p:spTgt spid="17408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7408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7408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74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descr="Bouquet"/>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63842" name="Rectangle 2"/>
          <p:cNvSpPr>
            <a:spLocks noGrp="1" noChangeArrowheads="1"/>
          </p:cNvSpPr>
          <p:nvPr>
            <p:ph type="title"/>
          </p:nvPr>
        </p:nvSpPr>
        <p:spPr>
          <a:xfrm>
            <a:off x="457200" y="1295400"/>
            <a:ext cx="8686800" cy="1143000"/>
          </a:xfrm>
        </p:spPr>
        <p:txBody>
          <a:bodyPr>
            <a:normAutofit fontScale="90000"/>
          </a:bodyPr>
          <a:lstStyle/>
          <a:p>
            <a:pPr algn="l"/>
            <a:r>
              <a:rPr lang="en-US">
                <a:solidFill>
                  <a:srgbClr val="0000FF"/>
                </a:solidFill>
                <a:latin typeface="Times New Roman" pitchFamily="18" charset="0"/>
              </a:rPr>
              <a:t>* Tình mẹ bao la như biển cả, mẹ đã dành trọn cuội đời để nuôi dạy con nên người, các con phải làm gì để đền đáp công ơn mẹ, làm mẹ vui lòng?</a:t>
            </a:r>
          </a:p>
        </p:txBody>
      </p:sp>
      <p:sp>
        <p:nvSpPr>
          <p:cNvPr id="163847" name="Text Box 7"/>
          <p:cNvSpPr txBox="1">
            <a:spLocks noChangeArrowheads="1"/>
          </p:cNvSpPr>
          <p:nvPr/>
        </p:nvSpPr>
        <p:spPr bwMode="auto">
          <a:xfrm>
            <a:off x="533400" y="3276600"/>
            <a:ext cx="8305800" cy="1493838"/>
          </a:xfrm>
          <a:prstGeom prst="rect">
            <a:avLst/>
          </a:prstGeom>
          <a:noFill/>
          <a:ln w="9525">
            <a:noFill/>
            <a:miter lim="800000"/>
            <a:headEnd/>
            <a:tailEnd/>
          </a:ln>
          <a:effectLst/>
        </p:spPr>
        <p:txBody>
          <a:bodyPr>
            <a:spAutoFit/>
          </a:bodyPr>
          <a:lstStyle/>
          <a:p>
            <a:pPr>
              <a:spcBef>
                <a:spcPct val="50000"/>
              </a:spcBef>
            </a:pPr>
            <a:r>
              <a:rPr lang="en-US" sz="4400">
                <a:solidFill>
                  <a:srgbClr val="0000FF"/>
                </a:solidFill>
                <a:latin typeface="Times New Roman" pitchFamily="18" charset="0"/>
              </a:rPr>
              <a:t>* Nào chúng ta hãy hát lên để ngơi ca về mẹ yêu thương</a:t>
            </a:r>
            <a:r>
              <a:rPr lang="en-US" sz="4800">
                <a:solidFill>
                  <a:srgbClr val="0000FF"/>
                </a:solidFill>
                <a:latin typeface="Times New Roman" pitchFamily="18" charset="0"/>
              </a:rPr>
              <a:t>!</a:t>
            </a:r>
          </a:p>
        </p:txBody>
      </p:sp>
      <p:sp>
        <p:nvSpPr>
          <p:cNvPr id="163849" name="Text Box 9"/>
          <p:cNvSpPr txBox="1">
            <a:spLocks noChangeArrowheads="1"/>
          </p:cNvSpPr>
          <p:nvPr/>
        </p:nvSpPr>
        <p:spPr bwMode="auto">
          <a:xfrm>
            <a:off x="533400" y="4800600"/>
            <a:ext cx="8382000" cy="1431925"/>
          </a:xfrm>
          <a:prstGeom prst="rect">
            <a:avLst/>
          </a:prstGeom>
          <a:noFill/>
          <a:ln w="9525">
            <a:noFill/>
            <a:miter lim="800000"/>
            <a:headEnd/>
            <a:tailEnd/>
          </a:ln>
          <a:effectLst/>
        </p:spPr>
        <p:txBody>
          <a:bodyPr>
            <a:spAutoFit/>
          </a:bodyPr>
          <a:lstStyle/>
          <a:p>
            <a:pPr>
              <a:spcBef>
                <a:spcPct val="50000"/>
              </a:spcBef>
            </a:pPr>
            <a:r>
              <a:rPr lang="en-US" sz="4400">
                <a:solidFill>
                  <a:srgbClr val="0000FF"/>
                </a:solidFill>
                <a:latin typeface="Times New Roman" pitchFamily="18" charset="0"/>
              </a:rPr>
              <a:t>* Trẻ cùng cô hát bài “ Khúc hát ru những người mẹ trẻ”</a:t>
            </a:r>
          </a:p>
        </p:txBody>
      </p:sp>
      <p:pic>
        <p:nvPicPr>
          <p:cNvPr id="163850" name="Picture 10" descr="Picture3"/>
          <p:cNvPicPr>
            <a:picLocks noChangeAspect="1" noChangeArrowheads="1" noCrop="1"/>
          </p:cNvPicPr>
          <p:nvPr/>
        </p:nvPicPr>
        <p:blipFill>
          <a:blip r:embed="rId4"/>
          <a:srcRect/>
          <a:stretch>
            <a:fillRect/>
          </a:stretch>
        </p:blipFill>
        <p:spPr bwMode="auto">
          <a:xfrm rot="10800000">
            <a:off x="0" y="0"/>
            <a:ext cx="704850" cy="1666875"/>
          </a:xfrm>
          <a:prstGeom prst="rect">
            <a:avLst/>
          </a:prstGeom>
          <a:noFill/>
        </p:spPr>
      </p:pic>
      <p:pic>
        <p:nvPicPr>
          <p:cNvPr id="163851" name="Picture 11" descr="Picture3"/>
          <p:cNvPicPr>
            <a:picLocks noChangeAspect="1" noChangeArrowheads="1" noCrop="1"/>
          </p:cNvPicPr>
          <p:nvPr/>
        </p:nvPicPr>
        <p:blipFill>
          <a:blip r:embed="rId4"/>
          <a:srcRect/>
          <a:stretch>
            <a:fillRect/>
          </a:stretch>
        </p:blipFill>
        <p:spPr bwMode="auto">
          <a:xfrm rot="10800000">
            <a:off x="0" y="4572000"/>
            <a:ext cx="704850" cy="1666875"/>
          </a:xfrm>
          <a:prstGeom prst="rect">
            <a:avLst/>
          </a:prstGeom>
          <a:noFill/>
        </p:spPr>
      </p:pic>
      <p:pic>
        <p:nvPicPr>
          <p:cNvPr id="163852" name="Picture 12" descr="Picture3"/>
          <p:cNvPicPr>
            <a:picLocks noChangeAspect="1" noChangeArrowheads="1" noCrop="1"/>
          </p:cNvPicPr>
          <p:nvPr/>
        </p:nvPicPr>
        <p:blipFill>
          <a:blip r:embed="rId4"/>
          <a:srcRect/>
          <a:stretch>
            <a:fillRect/>
          </a:stretch>
        </p:blipFill>
        <p:spPr bwMode="auto">
          <a:xfrm rot="5400000">
            <a:off x="481013" y="5672137"/>
            <a:ext cx="704850" cy="1666875"/>
          </a:xfrm>
          <a:prstGeom prst="rect">
            <a:avLst/>
          </a:prstGeom>
          <a:noFill/>
        </p:spPr>
      </p:pic>
      <p:pic>
        <p:nvPicPr>
          <p:cNvPr id="163853" name="Picture 13" descr="Picture3"/>
          <p:cNvPicPr>
            <a:picLocks noChangeAspect="1" noChangeArrowheads="1" noCrop="1"/>
          </p:cNvPicPr>
          <p:nvPr/>
        </p:nvPicPr>
        <p:blipFill>
          <a:blip r:embed="rId4"/>
          <a:srcRect/>
          <a:stretch>
            <a:fillRect/>
          </a:stretch>
        </p:blipFill>
        <p:spPr bwMode="auto">
          <a:xfrm>
            <a:off x="8439150" y="5191125"/>
            <a:ext cx="704850" cy="1666875"/>
          </a:xfrm>
          <a:prstGeom prst="rect">
            <a:avLst/>
          </a:prstGeom>
          <a:noFill/>
        </p:spPr>
      </p:pic>
      <p:pic>
        <p:nvPicPr>
          <p:cNvPr id="163854" name="Picture 14" descr="Picture3"/>
          <p:cNvPicPr>
            <a:picLocks noChangeAspect="1" noChangeArrowheads="1" noCrop="1"/>
          </p:cNvPicPr>
          <p:nvPr/>
        </p:nvPicPr>
        <p:blipFill>
          <a:blip r:embed="rId4"/>
          <a:srcRect/>
          <a:stretch>
            <a:fillRect/>
          </a:stretch>
        </p:blipFill>
        <p:spPr bwMode="auto">
          <a:xfrm>
            <a:off x="8439150" y="0"/>
            <a:ext cx="704850" cy="1666875"/>
          </a:xfrm>
          <a:prstGeom prst="rect">
            <a:avLst/>
          </a:prstGeom>
          <a:noFill/>
        </p:spPr>
      </p:pic>
      <p:pic>
        <p:nvPicPr>
          <p:cNvPr id="163855" name="Picture 15" descr="Picture3"/>
          <p:cNvPicPr>
            <a:picLocks noChangeAspect="1" noChangeArrowheads="1" noCrop="1"/>
          </p:cNvPicPr>
          <p:nvPr/>
        </p:nvPicPr>
        <p:blipFill>
          <a:blip r:embed="rId4"/>
          <a:srcRect/>
          <a:stretch>
            <a:fillRect/>
          </a:stretch>
        </p:blipFill>
        <p:spPr bwMode="auto">
          <a:xfrm rot="16200000">
            <a:off x="1166813" y="-481013"/>
            <a:ext cx="704850" cy="1666875"/>
          </a:xfrm>
          <a:prstGeom prst="rect">
            <a:avLst/>
          </a:prstGeom>
          <a:noFill/>
        </p:spPr>
      </p:pic>
      <p:pic>
        <p:nvPicPr>
          <p:cNvPr id="163856" name="Picture 16" descr="Picture3"/>
          <p:cNvPicPr>
            <a:picLocks noChangeAspect="1" noChangeArrowheads="1" noCrop="1"/>
          </p:cNvPicPr>
          <p:nvPr/>
        </p:nvPicPr>
        <p:blipFill>
          <a:blip r:embed="rId4"/>
          <a:srcRect/>
          <a:stretch>
            <a:fillRect/>
          </a:stretch>
        </p:blipFill>
        <p:spPr bwMode="auto">
          <a:xfrm rot="5400000">
            <a:off x="7339013" y="5672137"/>
            <a:ext cx="704850" cy="1666875"/>
          </a:xfrm>
          <a:prstGeom prst="rect">
            <a:avLst/>
          </a:prstGeom>
          <a:noFill/>
        </p:spPr>
      </p:pic>
      <p:pic>
        <p:nvPicPr>
          <p:cNvPr id="163857" name="Picture 17" descr="Picture3"/>
          <p:cNvPicPr>
            <a:picLocks noChangeAspect="1" noChangeArrowheads="1" noCrop="1"/>
          </p:cNvPicPr>
          <p:nvPr/>
        </p:nvPicPr>
        <p:blipFill>
          <a:blip r:embed="rId4"/>
          <a:srcRect/>
          <a:stretch>
            <a:fillRect/>
          </a:stretch>
        </p:blipFill>
        <p:spPr bwMode="auto">
          <a:xfrm rot="5400000">
            <a:off x="7339013" y="-481013"/>
            <a:ext cx="704850" cy="1666875"/>
          </a:xfrm>
          <a:prstGeom prst="rect">
            <a:avLst/>
          </a:prstGeom>
          <a:noFill/>
        </p:spPr>
      </p:pic>
      <p:pic>
        <p:nvPicPr>
          <p:cNvPr id="163858" name="Picture 18" descr="10"/>
          <p:cNvPicPr>
            <a:picLocks noChangeAspect="1" noChangeArrowheads="1" noCrop="1"/>
          </p:cNvPicPr>
          <p:nvPr/>
        </p:nvPicPr>
        <p:blipFill>
          <a:blip r:embed="rId5"/>
          <a:srcRect/>
          <a:stretch>
            <a:fillRect/>
          </a:stretch>
        </p:blipFill>
        <p:spPr bwMode="auto">
          <a:xfrm>
            <a:off x="4191000" y="228600"/>
            <a:ext cx="571500" cy="2743200"/>
          </a:xfrm>
          <a:prstGeom prst="rect">
            <a:avLst/>
          </a:prstGeom>
          <a:noFill/>
        </p:spPr>
      </p:pic>
      <p:pic>
        <p:nvPicPr>
          <p:cNvPr id="163859" name="Picture 19" descr="10"/>
          <p:cNvPicPr>
            <a:picLocks noChangeAspect="1" noChangeArrowheads="1" noCrop="1"/>
          </p:cNvPicPr>
          <p:nvPr/>
        </p:nvPicPr>
        <p:blipFill>
          <a:blip r:embed="rId5"/>
          <a:srcRect/>
          <a:stretch>
            <a:fillRect/>
          </a:stretch>
        </p:blipFill>
        <p:spPr bwMode="auto">
          <a:xfrm>
            <a:off x="2057400" y="2438400"/>
            <a:ext cx="571500" cy="2743200"/>
          </a:xfrm>
          <a:prstGeom prst="rect">
            <a:avLst/>
          </a:prstGeom>
          <a:noFill/>
        </p:spPr>
      </p:pic>
      <p:pic>
        <p:nvPicPr>
          <p:cNvPr id="163860" name="Picture 20" descr="10"/>
          <p:cNvPicPr>
            <a:picLocks noChangeAspect="1" noChangeArrowheads="1" noCrop="1"/>
          </p:cNvPicPr>
          <p:nvPr/>
        </p:nvPicPr>
        <p:blipFill>
          <a:blip r:embed="rId5"/>
          <a:srcRect/>
          <a:stretch>
            <a:fillRect/>
          </a:stretch>
        </p:blipFill>
        <p:spPr bwMode="auto">
          <a:xfrm>
            <a:off x="6629400" y="3581400"/>
            <a:ext cx="571500" cy="2743200"/>
          </a:xfrm>
          <a:prstGeom prst="rect">
            <a:avLst/>
          </a:prstGeom>
          <a:noFill/>
        </p:spPr>
      </p:pic>
      <p:pic>
        <p:nvPicPr>
          <p:cNvPr id="163861" name="Khuc-Hat-Ru-Cua-Nguoi-Me-Tre.mp3">
            <a:hlinkClick r:id="" action="ppaction://media"/>
          </p:cNvPr>
          <p:cNvPicPr>
            <a:picLocks noRot="1" noChangeAspect="1" noChangeArrowheads="1"/>
          </p:cNvPicPr>
          <p:nvPr>
            <a:audioFile r:link="rId1"/>
          </p:nvPr>
        </p:nvPicPr>
        <p:blipFill>
          <a:blip r:embed="rId6"/>
          <a:srcRect/>
          <a:stretch>
            <a:fillRect/>
          </a:stretch>
        </p:blipFill>
        <p:spPr bwMode="auto">
          <a:xfrm>
            <a:off x="1676400" y="6400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42"/>
                                        </p:tgtEl>
                                        <p:attrNameLst>
                                          <p:attrName>style.visibility</p:attrName>
                                        </p:attrNameLst>
                                      </p:cBhvr>
                                      <p:to>
                                        <p:strVal val="visible"/>
                                      </p:to>
                                    </p:set>
                                    <p:anim calcmode="discrete" valueType="clr">
                                      <p:cBhvr override="childStyle">
                                        <p:cTn id="7" dur="80"/>
                                        <p:tgtEl>
                                          <p:spTgt spid="1638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42"/>
                                        </p:tgtEl>
                                        <p:attrNameLst>
                                          <p:attrName>fillcolor</p:attrName>
                                        </p:attrNameLst>
                                      </p:cBhvr>
                                      <p:tavLst>
                                        <p:tav tm="0">
                                          <p:val>
                                            <p:clrVal>
                                              <a:schemeClr val="accent2"/>
                                            </p:clrVal>
                                          </p:val>
                                        </p:tav>
                                        <p:tav tm="50000">
                                          <p:val>
                                            <p:clrVal>
                                              <a:schemeClr val="hlink"/>
                                            </p:clrVal>
                                          </p:val>
                                        </p:tav>
                                      </p:tavLst>
                                    </p:anim>
                                    <p:set>
                                      <p:cBhvr>
                                        <p:cTn id="9" dur="80"/>
                                        <p:tgtEl>
                                          <p:spTgt spid="16384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63847"/>
                                        </p:tgtEl>
                                        <p:attrNameLst>
                                          <p:attrName>style.visibility</p:attrName>
                                        </p:attrNameLst>
                                      </p:cBhvr>
                                      <p:to>
                                        <p:strVal val="visible"/>
                                      </p:to>
                                    </p:set>
                                    <p:anim calcmode="lin" valueType="num">
                                      <p:cBhvr>
                                        <p:cTn id="14" dur="1000" fill="hold"/>
                                        <p:tgtEl>
                                          <p:spTgt spid="163847"/>
                                        </p:tgtEl>
                                        <p:attrNameLst>
                                          <p:attrName>ppt_w</p:attrName>
                                        </p:attrNameLst>
                                      </p:cBhvr>
                                      <p:tavLst>
                                        <p:tav tm="0">
                                          <p:val>
                                            <p:fltVal val="0"/>
                                          </p:val>
                                        </p:tav>
                                        <p:tav tm="100000">
                                          <p:val>
                                            <p:strVal val="#ppt_w"/>
                                          </p:val>
                                        </p:tav>
                                      </p:tavLst>
                                    </p:anim>
                                    <p:anim calcmode="lin" valueType="num">
                                      <p:cBhvr>
                                        <p:cTn id="15" dur="1000" fill="hold"/>
                                        <p:tgtEl>
                                          <p:spTgt spid="163847"/>
                                        </p:tgtEl>
                                        <p:attrNameLst>
                                          <p:attrName>ppt_h</p:attrName>
                                        </p:attrNameLst>
                                      </p:cBhvr>
                                      <p:tavLst>
                                        <p:tav tm="0">
                                          <p:val>
                                            <p:fltVal val="0"/>
                                          </p:val>
                                        </p:tav>
                                        <p:tav tm="100000">
                                          <p:val>
                                            <p:strVal val="#ppt_h"/>
                                          </p:val>
                                        </p:tav>
                                      </p:tavLst>
                                    </p:anim>
                                    <p:anim calcmode="lin" valueType="num">
                                      <p:cBhvr>
                                        <p:cTn id="16" dur="1000" fill="hold"/>
                                        <p:tgtEl>
                                          <p:spTgt spid="163847"/>
                                        </p:tgtEl>
                                        <p:attrNameLst>
                                          <p:attrName>style.rotation</p:attrName>
                                        </p:attrNameLst>
                                      </p:cBhvr>
                                      <p:tavLst>
                                        <p:tav tm="0">
                                          <p:val>
                                            <p:fltVal val="90"/>
                                          </p:val>
                                        </p:tav>
                                        <p:tav tm="100000">
                                          <p:val>
                                            <p:fltVal val="0"/>
                                          </p:val>
                                        </p:tav>
                                      </p:tavLst>
                                    </p:anim>
                                    <p:animEffect transition="in" filter="fade">
                                      <p:cBhvr>
                                        <p:cTn id="17" dur="1000"/>
                                        <p:tgtEl>
                                          <p:spTgt spid="16384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63849"/>
                                        </p:tgtEl>
                                        <p:attrNameLst>
                                          <p:attrName>style.visibility</p:attrName>
                                        </p:attrNameLst>
                                      </p:cBhvr>
                                      <p:to>
                                        <p:strVal val="visible"/>
                                      </p:to>
                                    </p:set>
                                    <p:anim calcmode="lin" valueType="num">
                                      <p:cBhvr>
                                        <p:cTn id="22" dur="1000" fill="hold"/>
                                        <p:tgtEl>
                                          <p:spTgt spid="163849"/>
                                        </p:tgtEl>
                                        <p:attrNameLst>
                                          <p:attrName>ppt_w</p:attrName>
                                        </p:attrNameLst>
                                      </p:cBhvr>
                                      <p:tavLst>
                                        <p:tav tm="0">
                                          <p:val>
                                            <p:fltVal val="0"/>
                                          </p:val>
                                        </p:tav>
                                        <p:tav tm="100000">
                                          <p:val>
                                            <p:strVal val="#ppt_w"/>
                                          </p:val>
                                        </p:tav>
                                      </p:tavLst>
                                    </p:anim>
                                    <p:anim calcmode="lin" valueType="num">
                                      <p:cBhvr>
                                        <p:cTn id="23" dur="1000" fill="hold"/>
                                        <p:tgtEl>
                                          <p:spTgt spid="163849"/>
                                        </p:tgtEl>
                                        <p:attrNameLst>
                                          <p:attrName>ppt_h</p:attrName>
                                        </p:attrNameLst>
                                      </p:cBhvr>
                                      <p:tavLst>
                                        <p:tav tm="0">
                                          <p:val>
                                            <p:fltVal val="0"/>
                                          </p:val>
                                        </p:tav>
                                        <p:tav tm="100000">
                                          <p:val>
                                            <p:strVal val="#ppt_h"/>
                                          </p:val>
                                        </p:tav>
                                      </p:tavLst>
                                    </p:anim>
                                    <p:anim calcmode="lin" valueType="num">
                                      <p:cBhvr>
                                        <p:cTn id="24" dur="1000" fill="hold"/>
                                        <p:tgtEl>
                                          <p:spTgt spid="163849"/>
                                        </p:tgtEl>
                                        <p:attrNameLst>
                                          <p:attrName>style.rotation</p:attrName>
                                        </p:attrNameLst>
                                      </p:cBhvr>
                                      <p:tavLst>
                                        <p:tav tm="0">
                                          <p:val>
                                            <p:fltVal val="90"/>
                                          </p:val>
                                        </p:tav>
                                        <p:tav tm="100000">
                                          <p:val>
                                            <p:fltVal val="0"/>
                                          </p:val>
                                        </p:tav>
                                      </p:tavLst>
                                    </p:anim>
                                    <p:animEffect transition="in" filter="fade">
                                      <p:cBhvr>
                                        <p:cTn id="25" dur="1000"/>
                                        <p:tgtEl>
                                          <p:spTgt spid="163849"/>
                                        </p:tgtEl>
                                      </p:cBhvr>
                                    </p:animEffect>
                                  </p:childTnLst>
                                </p:cTn>
                              </p:par>
                              <p:par>
                                <p:cTn id="26" presetID="1" presetClass="mediacall" presetSubtype="0" fill="hold" nodeType="withEffect">
                                  <p:stCondLst>
                                    <p:cond delay="0"/>
                                  </p:stCondLst>
                                  <p:childTnLst>
                                    <p:cmd type="call" cmd="playFrom(0.0)">
                                      <p:cBhvr>
                                        <p:cTn id="27" dur="163354" fill="hold"/>
                                        <p:tgtEl>
                                          <p:spTgt spid="1638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63861"/>
                </p:tgtEl>
              </p:cMediaNode>
            </p:audio>
          </p:childTnLst>
        </p:cTn>
      </p:par>
    </p:tnLst>
    <p:bldLst>
      <p:bldP spid="163842" grpId="0"/>
      <p:bldP spid="163847" grpId="0"/>
      <p:bldP spid="1638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0" name="Picture 20" descr="h11"/>
          <p:cNvPicPr>
            <a:picLocks noChangeAspect="1" noChangeArrowheads="1"/>
          </p:cNvPicPr>
          <p:nvPr/>
        </p:nvPicPr>
        <p:blipFill>
          <a:blip r:embed="rId3"/>
          <a:srcRect/>
          <a:stretch>
            <a:fillRect/>
          </a:stretch>
        </p:blipFill>
        <p:spPr bwMode="auto">
          <a:xfrm>
            <a:off x="0" y="-7938"/>
            <a:ext cx="9144000" cy="6873876"/>
          </a:xfrm>
          <a:prstGeom prst="rect">
            <a:avLst/>
          </a:prstGeom>
          <a:noFill/>
        </p:spPr>
      </p:pic>
      <p:sp>
        <p:nvSpPr>
          <p:cNvPr id="133137" name="Rectangle 17"/>
          <p:cNvSpPr>
            <a:spLocks noGrp="1" noChangeArrowheads="1"/>
          </p:cNvSpPr>
          <p:nvPr>
            <p:ph type="title"/>
          </p:nvPr>
        </p:nvSpPr>
        <p:spPr>
          <a:xfrm>
            <a:off x="1752600" y="3352800"/>
            <a:ext cx="6172200" cy="1189038"/>
          </a:xfrm>
        </p:spPr>
        <p:txBody>
          <a:bodyPr>
            <a:normAutofit fontScale="90000"/>
          </a:bodyPr>
          <a:lstStyle/>
          <a:p>
            <a:pPr algn="l"/>
            <a:r>
              <a:rPr lang="en-US" sz="4000">
                <a:solidFill>
                  <a:srgbClr val="0000FF"/>
                </a:solidFill>
                <a:latin typeface="Times New Roman" pitchFamily="18" charset="0"/>
              </a:rPr>
              <a:t>* Cách chơi: Chia trẻ thành 3 nhóm, Trẻ chơi làm nội trợ chế biến các món ăn phục vụ gia đình.</a:t>
            </a:r>
            <a:br>
              <a:rPr lang="en-US" sz="4000">
                <a:solidFill>
                  <a:srgbClr val="0000FF"/>
                </a:solidFill>
                <a:latin typeface="Times New Roman" pitchFamily="18" charset="0"/>
              </a:rPr>
            </a:br>
            <a:r>
              <a:rPr lang="en-US" sz="4000">
                <a:solidFill>
                  <a:srgbClr val="0000FF"/>
                </a:solidFill>
                <a:latin typeface="Times New Roman" pitchFamily="18" charset="0"/>
              </a:rPr>
              <a:t>* </a:t>
            </a:r>
            <a:r>
              <a:rPr lang="en-US">
                <a:solidFill>
                  <a:srgbClr val="0000FF"/>
                </a:solidFill>
                <a:latin typeface="Times New Roman" pitchFamily="18" charset="0"/>
              </a:rPr>
              <a:t>C</a:t>
            </a:r>
            <a:r>
              <a:rPr lang="en-US" sz="4000">
                <a:solidFill>
                  <a:srgbClr val="0000FF"/>
                </a:solidFill>
                <a:latin typeface="Times New Roman" pitchFamily="18" charset="0"/>
              </a:rPr>
              <a:t>ác con hãy xem mẹ thử tài nhé!</a:t>
            </a:r>
          </a:p>
        </p:txBody>
      </p:sp>
      <p:sp>
        <p:nvSpPr>
          <p:cNvPr id="133126" name="WordArt 6"/>
          <p:cNvSpPr>
            <a:spLocks noChangeArrowheads="1" noChangeShapeType="1" noTextEdit="1"/>
          </p:cNvSpPr>
          <p:nvPr/>
        </p:nvSpPr>
        <p:spPr bwMode="auto">
          <a:xfrm rot="919126">
            <a:off x="685800" y="533400"/>
            <a:ext cx="2133600" cy="12954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vi-VN" sz="3600" kern="10">
                <a:ln w="9525">
                  <a:round/>
                  <a:headEnd/>
                  <a:tailEnd/>
                </a:ln>
                <a:solidFill>
                  <a:srgbClr val="CC00FF"/>
                </a:solidFill>
                <a:latin typeface="Isadora"/>
              </a:rPr>
              <a:t>Trò chơi 2</a:t>
            </a:r>
            <a:endParaRPr lang="en-US" sz="3600" kern="10">
              <a:ln w="9525">
                <a:round/>
                <a:headEnd/>
                <a:tailEnd/>
              </a:ln>
              <a:solidFill>
                <a:srgbClr val="CC00FF"/>
              </a:solidFill>
              <a:latin typeface="Isadora"/>
            </a:endParaRPr>
          </a:p>
        </p:txBody>
      </p:sp>
      <p:sp>
        <p:nvSpPr>
          <p:cNvPr id="133128" name="WordArt 8"/>
          <p:cNvSpPr>
            <a:spLocks noChangeArrowheads="1" noChangeShapeType="1" noTextEdit="1"/>
          </p:cNvSpPr>
          <p:nvPr/>
        </p:nvSpPr>
        <p:spPr bwMode="auto">
          <a:xfrm>
            <a:off x="3352800" y="914400"/>
            <a:ext cx="4495800" cy="838200"/>
          </a:xfrm>
          <a:prstGeom prst="rect">
            <a:avLst/>
          </a:prstGeom>
        </p:spPr>
        <p:txBody>
          <a:bodyPr wrap="none" fromWordArt="1">
            <a:prstTxWarp prst="textCanDown">
              <a:avLst>
                <a:gd name="adj" fmla="val 14287"/>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abia"/>
              </a:rPr>
              <a:t>Bé làm nội trợ</a:t>
            </a:r>
          </a:p>
        </p:txBody>
      </p:sp>
      <p:pic>
        <p:nvPicPr>
          <p:cNvPr id="133132" name="Picture 12" descr="10"/>
          <p:cNvPicPr>
            <a:picLocks noChangeAspect="1" noChangeArrowheads="1" noCrop="1"/>
          </p:cNvPicPr>
          <p:nvPr/>
        </p:nvPicPr>
        <p:blipFill>
          <a:blip r:embed="rId4"/>
          <a:srcRect/>
          <a:stretch>
            <a:fillRect/>
          </a:stretch>
        </p:blipFill>
        <p:spPr bwMode="auto">
          <a:xfrm rot="-171149">
            <a:off x="8572500" y="1219200"/>
            <a:ext cx="571500" cy="2743200"/>
          </a:xfrm>
          <a:prstGeom prst="rect">
            <a:avLst/>
          </a:prstGeom>
          <a:noFill/>
        </p:spPr>
      </p:pic>
      <p:pic>
        <p:nvPicPr>
          <p:cNvPr id="133133" name="Picture 13" descr="10"/>
          <p:cNvPicPr>
            <a:picLocks noChangeAspect="1" noChangeArrowheads="1" noCrop="1"/>
          </p:cNvPicPr>
          <p:nvPr/>
        </p:nvPicPr>
        <p:blipFill>
          <a:blip r:embed="rId4"/>
          <a:srcRect/>
          <a:stretch>
            <a:fillRect/>
          </a:stretch>
        </p:blipFill>
        <p:spPr bwMode="auto">
          <a:xfrm>
            <a:off x="457200" y="4114800"/>
            <a:ext cx="571500" cy="2743200"/>
          </a:xfrm>
          <a:prstGeom prst="rect">
            <a:avLst/>
          </a:prstGeom>
          <a:noFill/>
        </p:spPr>
      </p:pic>
      <p:pic>
        <p:nvPicPr>
          <p:cNvPr id="133134" name="Picture 14" descr="10"/>
          <p:cNvPicPr>
            <a:picLocks noChangeAspect="1" noChangeArrowheads="1" noCrop="1"/>
          </p:cNvPicPr>
          <p:nvPr/>
        </p:nvPicPr>
        <p:blipFill>
          <a:blip r:embed="rId4"/>
          <a:srcRect/>
          <a:stretch>
            <a:fillRect/>
          </a:stretch>
        </p:blipFill>
        <p:spPr bwMode="auto">
          <a:xfrm>
            <a:off x="533400" y="1219200"/>
            <a:ext cx="571500" cy="2743200"/>
          </a:xfrm>
          <a:prstGeom prst="rect">
            <a:avLst/>
          </a:prstGeom>
          <a:noFill/>
        </p:spPr>
      </p:pic>
      <p:pic>
        <p:nvPicPr>
          <p:cNvPr id="133135" name="Picture 15" descr="10"/>
          <p:cNvPicPr>
            <a:picLocks noChangeAspect="1" noChangeArrowheads="1" noCrop="1"/>
          </p:cNvPicPr>
          <p:nvPr/>
        </p:nvPicPr>
        <p:blipFill>
          <a:blip r:embed="rId4"/>
          <a:srcRect/>
          <a:stretch>
            <a:fillRect/>
          </a:stretch>
        </p:blipFill>
        <p:spPr bwMode="auto">
          <a:xfrm>
            <a:off x="8572500" y="3810000"/>
            <a:ext cx="5715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dir="cw">
                                      <p:cBhvr override="childStyle">
                                        <p:cTn id="6" dur="500" fill="hold"/>
                                        <p:tgtEl>
                                          <p:spTgt spid="133126"/>
                                        </p:tgtEl>
                                        <p:attrNameLst>
                                          <p:attrName>style.color</p:attrName>
                                        </p:attrNameLst>
                                      </p:cBhvr>
                                      <p:by>
                                        <p:hsl h="10842353" s="0" l="0"/>
                                      </p:by>
                                    </p:animClr>
                                    <p:animClr clrSpc="hsl" dir="cw">
                                      <p:cBhvr>
                                        <p:cTn id="7" dur="500" fill="hold"/>
                                        <p:tgtEl>
                                          <p:spTgt spid="133126"/>
                                        </p:tgtEl>
                                        <p:attrNameLst>
                                          <p:attrName>fillcolor</p:attrName>
                                        </p:attrNameLst>
                                      </p:cBhvr>
                                      <p:by>
                                        <p:hsl h="10842353" s="0" l="0"/>
                                      </p:by>
                                    </p:animClr>
                                    <p:animClr clrSpc="hsl" dir="cw">
                                      <p:cBhvr>
                                        <p:cTn id="8" dur="500" fill="hold"/>
                                        <p:tgtEl>
                                          <p:spTgt spid="133126"/>
                                        </p:tgtEl>
                                        <p:attrNameLst>
                                          <p:attrName>stroke.color</p:attrName>
                                        </p:attrNameLst>
                                      </p:cBhvr>
                                      <p:by>
                                        <p:hsl h="10842353" s="0" l="0"/>
                                      </p:by>
                                    </p:animClr>
                                    <p:set>
                                      <p:cBhvr>
                                        <p:cTn id="9" dur="500" fill="hold"/>
                                        <p:tgtEl>
                                          <p:spTgt spid="133126"/>
                                        </p:tgtEl>
                                        <p:attrNameLst>
                                          <p:attrName>fill.type</p:attrName>
                                        </p:attrNameLst>
                                      </p:cBhvr>
                                      <p:to>
                                        <p:strVal val="solid"/>
                                      </p:to>
                                    </p:set>
                                  </p:childTnLst>
                                </p:cTn>
                              </p:par>
                              <p:par>
                                <p:cTn id="10" presetID="32" presetClass="emph" presetSubtype="0" repeatCount="indefinite" fill="hold" grpId="1" nodeType="withEffect">
                                  <p:stCondLst>
                                    <p:cond delay="0"/>
                                  </p:stCondLst>
                                  <p:childTnLst>
                                    <p:animClr clrSpc="rgb" dir="cw">
                                      <p:cBhvr override="childStyle">
                                        <p:cTn id="11" dur="100" fill="hold"/>
                                        <p:tgtEl>
                                          <p:spTgt spid="133126"/>
                                        </p:tgtEl>
                                        <p:attrNameLst>
                                          <p:attrName>style.color</p:attrName>
                                        </p:attrNameLst>
                                      </p:cBhvr>
                                      <p:to>
                                        <a:schemeClr val="accent2"/>
                                      </p:to>
                                    </p:animClr>
                                    <p:animClr clrSpc="rgb" dir="cw">
                                      <p:cBhvr>
                                        <p:cTn id="12" dur="100" fill="hold"/>
                                        <p:tgtEl>
                                          <p:spTgt spid="133126"/>
                                        </p:tgtEl>
                                        <p:attrNameLst>
                                          <p:attrName>fillcolor</p:attrName>
                                        </p:attrNameLst>
                                      </p:cBhvr>
                                      <p:to>
                                        <a:schemeClr val="accent2"/>
                                      </p:to>
                                    </p:animClr>
                                    <p:set>
                                      <p:cBhvr>
                                        <p:cTn id="13" dur="100" fill="hold"/>
                                        <p:tgtEl>
                                          <p:spTgt spid="133126"/>
                                        </p:tgtEl>
                                        <p:attrNameLst>
                                          <p:attrName>fill.type</p:attrName>
                                        </p:attrNameLst>
                                      </p:cBhvr>
                                      <p:to>
                                        <p:strVal val="solid"/>
                                      </p:to>
                                    </p:set>
                                    <p:set>
                                      <p:cBhvr>
                                        <p:cTn id="14" dur="100" fill="hold"/>
                                        <p:tgtEl>
                                          <p:spTgt spid="133126"/>
                                        </p:tgtEl>
                                        <p:attrNameLst>
                                          <p:attrName>fill.on</p:attrName>
                                        </p:attrNameLst>
                                      </p:cBhvr>
                                      <p:to>
                                        <p:strVal val="true"/>
                                      </p:to>
                                    </p:set>
                                    <p:animRot by="120000">
                                      <p:cBhvr>
                                        <p:cTn id="15" dur="100" fill="hold">
                                          <p:stCondLst>
                                            <p:cond delay="0"/>
                                          </p:stCondLst>
                                        </p:cTn>
                                        <p:tgtEl>
                                          <p:spTgt spid="133126"/>
                                        </p:tgtEl>
                                        <p:attrNameLst>
                                          <p:attrName>r</p:attrName>
                                        </p:attrNameLst>
                                      </p:cBhvr>
                                    </p:animRot>
                                    <p:animRot by="-240000">
                                      <p:cBhvr>
                                        <p:cTn id="16" dur="200" fill="hold">
                                          <p:stCondLst>
                                            <p:cond delay="200"/>
                                          </p:stCondLst>
                                        </p:cTn>
                                        <p:tgtEl>
                                          <p:spTgt spid="133126"/>
                                        </p:tgtEl>
                                        <p:attrNameLst>
                                          <p:attrName>r</p:attrName>
                                        </p:attrNameLst>
                                      </p:cBhvr>
                                    </p:animRot>
                                    <p:animRot by="240000">
                                      <p:cBhvr>
                                        <p:cTn id="17" dur="200" fill="hold">
                                          <p:stCondLst>
                                            <p:cond delay="400"/>
                                          </p:stCondLst>
                                        </p:cTn>
                                        <p:tgtEl>
                                          <p:spTgt spid="133126"/>
                                        </p:tgtEl>
                                        <p:attrNameLst>
                                          <p:attrName>r</p:attrName>
                                        </p:attrNameLst>
                                      </p:cBhvr>
                                    </p:animRot>
                                    <p:animRot by="-240000">
                                      <p:cBhvr>
                                        <p:cTn id="18" dur="200" fill="hold">
                                          <p:stCondLst>
                                            <p:cond delay="600"/>
                                          </p:stCondLst>
                                        </p:cTn>
                                        <p:tgtEl>
                                          <p:spTgt spid="133126"/>
                                        </p:tgtEl>
                                        <p:attrNameLst>
                                          <p:attrName>r</p:attrName>
                                        </p:attrNameLst>
                                      </p:cBhvr>
                                    </p:animRot>
                                    <p:animRot by="120000">
                                      <p:cBhvr>
                                        <p:cTn id="19" dur="200" fill="hold">
                                          <p:stCondLst>
                                            <p:cond delay="800"/>
                                          </p:stCondLst>
                                        </p:cTn>
                                        <p:tgtEl>
                                          <p:spTgt spid="133126"/>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33137"/>
                                        </p:tgtEl>
                                        <p:attrNameLst>
                                          <p:attrName>style.visibility</p:attrName>
                                        </p:attrNameLst>
                                      </p:cBhvr>
                                      <p:to>
                                        <p:strVal val="visible"/>
                                      </p:to>
                                    </p:set>
                                    <p:anim calcmode="discrete" valueType="clr">
                                      <p:cBhvr override="childStyle">
                                        <p:cTn id="24" dur="80"/>
                                        <p:tgtEl>
                                          <p:spTgt spid="13313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3137"/>
                                        </p:tgtEl>
                                        <p:attrNameLst>
                                          <p:attrName>fillcolor</p:attrName>
                                        </p:attrNameLst>
                                      </p:cBhvr>
                                      <p:tavLst>
                                        <p:tav tm="0">
                                          <p:val>
                                            <p:clrVal>
                                              <a:schemeClr val="accent2"/>
                                            </p:clrVal>
                                          </p:val>
                                        </p:tav>
                                        <p:tav tm="50000">
                                          <p:val>
                                            <p:clrVal>
                                              <a:schemeClr val="hlink"/>
                                            </p:clrVal>
                                          </p:val>
                                        </p:tav>
                                      </p:tavLst>
                                    </p:anim>
                                    <p:set>
                                      <p:cBhvr>
                                        <p:cTn id="26" dur="80"/>
                                        <p:tgtEl>
                                          <p:spTgt spid="133137"/>
                                        </p:tgtEl>
                                        <p:attrNameLst>
                                          <p:attrName>fill.type</p:attrName>
                                        </p:attrNameLst>
                                      </p:cBhvr>
                                      <p:to>
                                        <p:strVal val="solid"/>
                                      </p:to>
                                    </p:se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7" grpId="0"/>
      <p:bldP spid="133126" grpId="0" animBg="1"/>
      <p:bldP spid="13312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descr="White marble"/>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8725" name="Rectangle 5"/>
          <p:cNvSpPr>
            <a:spLocks noGrp="1" noChangeArrowheads="1"/>
          </p:cNvSpPr>
          <p:nvPr>
            <p:ph type="title"/>
          </p:nvPr>
        </p:nvSpPr>
        <p:spPr>
          <a:xfrm>
            <a:off x="533400" y="2362200"/>
            <a:ext cx="8610600" cy="1143000"/>
          </a:xfrm>
        </p:spPr>
        <p:txBody>
          <a:bodyPr>
            <a:normAutofit fontScale="90000"/>
          </a:bodyPr>
          <a:lstStyle/>
          <a:p>
            <a:pPr algn="l"/>
            <a:r>
              <a:rPr lang="en-US" sz="5400">
                <a:solidFill>
                  <a:srgbClr val="FF3300"/>
                </a:solidFill>
                <a:latin typeface="Times New Roman" pitchFamily="18" charset="0"/>
              </a:rPr>
              <a:t>       3/ Kết thúc hoạt động</a:t>
            </a:r>
            <a:r>
              <a:rPr lang="en-US" sz="5400">
                <a:solidFill>
                  <a:srgbClr val="0000FF"/>
                </a:solidFill>
                <a:latin typeface="Times New Roman" pitchFamily="18" charset="0"/>
              </a:rPr>
              <a:t>: </a:t>
            </a:r>
            <a:br>
              <a:rPr lang="en-US" sz="5400">
                <a:solidFill>
                  <a:srgbClr val="0000FF"/>
                </a:solidFill>
                <a:latin typeface="Times New Roman" pitchFamily="18" charset="0"/>
              </a:rPr>
            </a:br>
            <a:r>
              <a:rPr lang="en-US" sz="5400">
                <a:solidFill>
                  <a:srgbClr val="0000FF"/>
                </a:solidFill>
                <a:latin typeface="Times New Roman" pitchFamily="18" charset="0"/>
              </a:rPr>
              <a:t> - Cô giáo dục trẻ biết yêu thương mẹ và giúp đỡ mẹ những công việc nhỏ trong gia đình.</a:t>
            </a:r>
            <a:br>
              <a:rPr lang="en-US" sz="5400">
                <a:solidFill>
                  <a:srgbClr val="0000FF"/>
                </a:solidFill>
                <a:latin typeface="Times New Roman" pitchFamily="18" charset="0"/>
              </a:rPr>
            </a:br>
            <a:r>
              <a:rPr lang="en-US" sz="5400">
                <a:solidFill>
                  <a:srgbClr val="0000FF"/>
                </a:solidFill>
                <a:latin typeface="Times New Roman" pitchFamily="18" charset="0"/>
              </a:rPr>
              <a:t>- Trẻ hát </a:t>
            </a:r>
            <a:r>
              <a:rPr lang="en-US" sz="6000">
                <a:solidFill>
                  <a:srgbClr val="0000FF"/>
                </a:solidFill>
                <a:latin typeface="Times New Roman" pitchFamily="18" charset="0"/>
              </a:rPr>
              <a:t>v</a:t>
            </a:r>
            <a:r>
              <a:rPr lang="en-US" sz="4800">
                <a:solidFill>
                  <a:srgbClr val="0000FF"/>
                </a:solidFill>
                <a:latin typeface="Times New Roman" pitchFamily="18" charset="0"/>
              </a:rPr>
              <a:t>à vận động</a:t>
            </a:r>
            <a:r>
              <a:rPr lang="en-US"/>
              <a:t> </a:t>
            </a:r>
            <a:r>
              <a:rPr lang="en-US" sz="5400">
                <a:solidFill>
                  <a:srgbClr val="0000FF"/>
                </a:solidFill>
                <a:latin typeface="Times New Roman" pitchFamily="18" charset="0"/>
              </a:rPr>
              <a:t> </a:t>
            </a:r>
            <a:br>
              <a:rPr lang="en-US" sz="5400">
                <a:solidFill>
                  <a:srgbClr val="0000FF"/>
                </a:solidFill>
                <a:latin typeface="Times New Roman" pitchFamily="18" charset="0"/>
              </a:rPr>
            </a:br>
            <a:r>
              <a:rPr lang="en-US" sz="5400">
                <a:solidFill>
                  <a:srgbClr val="0000FF"/>
                </a:solidFill>
                <a:latin typeface="Times New Roman" pitchFamily="18" charset="0"/>
              </a:rPr>
              <a:t>“ </a:t>
            </a:r>
            <a:r>
              <a:rPr lang="en-US" sz="4800">
                <a:solidFill>
                  <a:srgbClr val="0000FF"/>
                </a:solidFill>
                <a:latin typeface="Times New Roman" pitchFamily="18" charset="0"/>
              </a:rPr>
              <a:t>Gánh gánh gồng gồng”</a:t>
            </a:r>
            <a:r>
              <a:rPr lang="en-US" sz="5400">
                <a:solidFill>
                  <a:srgbClr val="0000FF"/>
                </a:solidFill>
                <a:latin typeface="Times New Roman" pitchFamily="18" charset="0"/>
              </a:rPr>
              <a:t> </a:t>
            </a:r>
          </a:p>
        </p:txBody>
      </p:sp>
      <p:pic>
        <p:nvPicPr>
          <p:cNvPr id="158726" name="Picture 6" descr="Poinset2"/>
          <p:cNvPicPr>
            <a:picLocks noChangeAspect="1" noChangeArrowheads="1"/>
          </p:cNvPicPr>
          <p:nvPr/>
        </p:nvPicPr>
        <p:blipFill>
          <a:blip r:embed="rId4">
            <a:lum bright="36000" contrast="-12000"/>
          </a:blip>
          <a:srcRect/>
          <a:stretch>
            <a:fillRect/>
          </a:stretch>
        </p:blipFill>
        <p:spPr bwMode="auto">
          <a:xfrm>
            <a:off x="0" y="0"/>
            <a:ext cx="2438400" cy="2428875"/>
          </a:xfrm>
          <a:prstGeom prst="rect">
            <a:avLst/>
          </a:prstGeom>
          <a:noFill/>
        </p:spPr>
      </p:pic>
      <p:pic>
        <p:nvPicPr>
          <p:cNvPr id="158727" name="Picture 7" descr="Poinset2"/>
          <p:cNvPicPr>
            <a:picLocks noChangeAspect="1" noChangeArrowheads="1"/>
          </p:cNvPicPr>
          <p:nvPr/>
        </p:nvPicPr>
        <p:blipFill>
          <a:blip r:embed="rId4">
            <a:lum bright="36000" contrast="-12000"/>
          </a:blip>
          <a:srcRect/>
          <a:stretch>
            <a:fillRect/>
          </a:stretch>
        </p:blipFill>
        <p:spPr bwMode="auto">
          <a:xfrm rot="10800000">
            <a:off x="6705600" y="4429125"/>
            <a:ext cx="2438400" cy="2428875"/>
          </a:xfrm>
          <a:prstGeom prst="rect">
            <a:avLst/>
          </a:prstGeom>
          <a:noFill/>
        </p:spPr>
      </p:pic>
      <p:pic>
        <p:nvPicPr>
          <p:cNvPr id="158729" name="ganh ganh gong gong.wav">
            <a:hlinkClick r:id="" action="ppaction://media"/>
          </p:cNvPr>
          <p:cNvPicPr>
            <a:picLocks noRot="1" noChangeAspect="1" noChangeArrowheads="1"/>
          </p:cNvPicPr>
          <p:nvPr>
            <a:audioFile r:link="rId1"/>
          </p:nvPr>
        </p:nvPicPr>
        <p:blipFill>
          <a:blip r:embed="rId5"/>
          <a:srcRect/>
          <a:stretch>
            <a:fillRect/>
          </a:stretch>
        </p:blipFill>
        <p:spPr bwMode="auto">
          <a:xfrm>
            <a:off x="-304800" y="2971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8725"/>
                                        </p:tgtEl>
                                        <p:attrNameLst>
                                          <p:attrName>style.visibility</p:attrName>
                                        </p:attrNameLst>
                                      </p:cBhvr>
                                      <p:to>
                                        <p:strVal val="visible"/>
                                      </p:to>
                                    </p:set>
                                    <p:anim calcmode="discrete" valueType="clr">
                                      <p:cBhvr override="childStyle">
                                        <p:cTn id="7" dur="80"/>
                                        <p:tgtEl>
                                          <p:spTgt spid="1587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8725"/>
                                        </p:tgtEl>
                                        <p:attrNameLst>
                                          <p:attrName>fillcolor</p:attrName>
                                        </p:attrNameLst>
                                      </p:cBhvr>
                                      <p:tavLst>
                                        <p:tav tm="0">
                                          <p:val>
                                            <p:clrVal>
                                              <a:schemeClr val="accent2"/>
                                            </p:clrVal>
                                          </p:val>
                                        </p:tav>
                                        <p:tav tm="50000">
                                          <p:val>
                                            <p:clrVal>
                                              <a:schemeClr val="hlink"/>
                                            </p:clrVal>
                                          </p:val>
                                        </p:tav>
                                      </p:tavLst>
                                    </p:anim>
                                    <p:set>
                                      <p:cBhvr>
                                        <p:cTn id="9" dur="80"/>
                                        <p:tgtEl>
                                          <p:spTgt spid="158725"/>
                                        </p:tgtEl>
                                        <p:attrNameLst>
                                          <p:attrName>fill.type</p:attrName>
                                        </p:attrNameLst>
                                      </p:cBhvr>
                                      <p:to>
                                        <p:strVal val="solid"/>
                                      </p:to>
                                    </p:set>
                                  </p:childTnLst>
                                </p:cTn>
                              </p:par>
                              <p:par>
                                <p:cTn id="10" presetID="1" presetClass="mediacall" presetSubtype="0" fill="hold" nodeType="withEffect">
                                  <p:stCondLst>
                                    <p:cond delay="0"/>
                                  </p:stCondLst>
                                  <p:childTnLst>
                                    <p:cmd type="call" cmd="playFrom(0.0)">
                                      <p:cBhvr>
                                        <p:cTn id="11" dur="130399" fill="hold"/>
                                        <p:tgtEl>
                                          <p:spTgt spid="1587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58729"/>
                </p:tgtEl>
              </p:cMediaNode>
            </p:audio>
          </p:childTnLst>
        </p:cTn>
      </p:par>
    </p:tnLst>
    <p:bldLst>
      <p:bldP spid="1587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44" name="Rectangle 28" descr="Large confetti"/>
          <p:cNvSpPr>
            <a:spLocks noChangeArrowheads="1"/>
          </p:cNvSpPr>
          <p:nvPr/>
        </p:nvSpPr>
        <p:spPr bwMode="auto">
          <a:xfrm>
            <a:off x="0" y="0"/>
            <a:ext cx="9144000" cy="6858000"/>
          </a:xfrm>
          <a:prstGeom prst="rect">
            <a:avLst/>
          </a:prstGeom>
          <a:pattFill prst="lgConfetti">
            <a:fgClr>
              <a:srgbClr val="66FF33"/>
            </a:fgClr>
            <a:bgClr>
              <a:schemeClr val="bg1"/>
            </a:bgClr>
          </a:pattFill>
          <a:ln w="9525">
            <a:solidFill>
              <a:schemeClr val="tx1"/>
            </a:solidFill>
            <a:miter lim="800000"/>
            <a:headEnd/>
            <a:tailEnd/>
          </a:ln>
          <a:effectLst/>
        </p:spPr>
        <p:txBody>
          <a:bodyPr wrap="none" anchor="ctr"/>
          <a:lstStyle/>
          <a:p>
            <a:endParaRPr lang="en-US"/>
          </a:p>
        </p:txBody>
      </p:sp>
      <p:pic>
        <p:nvPicPr>
          <p:cNvPr id="162818" name="Picture 2" descr="hoa dep"/>
          <p:cNvPicPr>
            <a:picLocks noChangeAspect="1" noChangeArrowheads="1" noCrop="1"/>
          </p:cNvPicPr>
          <p:nvPr/>
        </p:nvPicPr>
        <p:blipFill>
          <a:blip r:embed="rId3"/>
          <a:srcRect/>
          <a:stretch>
            <a:fillRect/>
          </a:stretch>
        </p:blipFill>
        <p:spPr bwMode="auto">
          <a:xfrm rot="5400000">
            <a:off x="1009650" y="5467350"/>
            <a:ext cx="381000" cy="2400300"/>
          </a:xfrm>
          <a:prstGeom prst="rect">
            <a:avLst/>
          </a:prstGeom>
          <a:noFill/>
        </p:spPr>
      </p:pic>
      <p:pic>
        <p:nvPicPr>
          <p:cNvPr id="162819" name="Picture 3" descr="hoa dep"/>
          <p:cNvPicPr>
            <a:picLocks noChangeAspect="1" noChangeArrowheads="1" noCrop="1"/>
          </p:cNvPicPr>
          <p:nvPr/>
        </p:nvPicPr>
        <p:blipFill>
          <a:blip r:embed="rId3"/>
          <a:srcRect/>
          <a:stretch>
            <a:fillRect/>
          </a:stretch>
        </p:blipFill>
        <p:spPr bwMode="auto">
          <a:xfrm rot="5400000">
            <a:off x="3219450" y="5467350"/>
            <a:ext cx="381000" cy="2400300"/>
          </a:xfrm>
          <a:prstGeom prst="rect">
            <a:avLst/>
          </a:prstGeom>
          <a:noFill/>
        </p:spPr>
      </p:pic>
      <p:pic>
        <p:nvPicPr>
          <p:cNvPr id="162820" name="Picture 4" descr="hoa dep"/>
          <p:cNvPicPr>
            <a:picLocks noChangeAspect="1" noChangeArrowheads="1" noCrop="1"/>
          </p:cNvPicPr>
          <p:nvPr/>
        </p:nvPicPr>
        <p:blipFill>
          <a:blip r:embed="rId3"/>
          <a:srcRect/>
          <a:stretch>
            <a:fillRect/>
          </a:stretch>
        </p:blipFill>
        <p:spPr bwMode="auto">
          <a:xfrm rot="5400000">
            <a:off x="5505450" y="5467350"/>
            <a:ext cx="381000" cy="2400300"/>
          </a:xfrm>
          <a:prstGeom prst="rect">
            <a:avLst/>
          </a:prstGeom>
          <a:noFill/>
        </p:spPr>
      </p:pic>
      <p:pic>
        <p:nvPicPr>
          <p:cNvPr id="162821" name="Picture 5" descr="hoa dep"/>
          <p:cNvPicPr>
            <a:picLocks noChangeAspect="1" noChangeArrowheads="1" noCrop="1"/>
          </p:cNvPicPr>
          <p:nvPr/>
        </p:nvPicPr>
        <p:blipFill>
          <a:blip r:embed="rId3"/>
          <a:srcRect/>
          <a:stretch>
            <a:fillRect/>
          </a:stretch>
        </p:blipFill>
        <p:spPr bwMode="auto">
          <a:xfrm rot="5400000">
            <a:off x="7753350" y="5467350"/>
            <a:ext cx="381000" cy="2400300"/>
          </a:xfrm>
          <a:prstGeom prst="rect">
            <a:avLst/>
          </a:prstGeom>
          <a:noFill/>
        </p:spPr>
      </p:pic>
      <p:pic>
        <p:nvPicPr>
          <p:cNvPr id="162822" name="Picture 6" descr="hoa dep"/>
          <p:cNvPicPr>
            <a:picLocks noChangeAspect="1" noChangeArrowheads="1" noCrop="1"/>
          </p:cNvPicPr>
          <p:nvPr/>
        </p:nvPicPr>
        <p:blipFill>
          <a:blip r:embed="rId3"/>
          <a:srcRect/>
          <a:stretch>
            <a:fillRect/>
          </a:stretch>
        </p:blipFill>
        <p:spPr bwMode="auto">
          <a:xfrm rot="5400000">
            <a:off x="3448050" y="-1009650"/>
            <a:ext cx="381000" cy="2400300"/>
          </a:xfrm>
          <a:prstGeom prst="rect">
            <a:avLst/>
          </a:prstGeom>
          <a:noFill/>
        </p:spPr>
      </p:pic>
      <p:pic>
        <p:nvPicPr>
          <p:cNvPr id="162823" name="Picture 7" descr="hoa dep"/>
          <p:cNvPicPr>
            <a:picLocks noChangeAspect="1" noChangeArrowheads="1" noCrop="1"/>
          </p:cNvPicPr>
          <p:nvPr/>
        </p:nvPicPr>
        <p:blipFill>
          <a:blip r:embed="rId3"/>
          <a:srcRect/>
          <a:stretch>
            <a:fillRect/>
          </a:stretch>
        </p:blipFill>
        <p:spPr bwMode="auto">
          <a:xfrm rot="5400000">
            <a:off x="1009650" y="-1009650"/>
            <a:ext cx="381000" cy="2400300"/>
          </a:xfrm>
          <a:prstGeom prst="rect">
            <a:avLst/>
          </a:prstGeom>
          <a:noFill/>
        </p:spPr>
      </p:pic>
      <p:pic>
        <p:nvPicPr>
          <p:cNvPr id="162824" name="Picture 8" descr="hoa dep"/>
          <p:cNvPicPr>
            <a:picLocks noChangeAspect="1" noChangeArrowheads="1" noCrop="1"/>
          </p:cNvPicPr>
          <p:nvPr/>
        </p:nvPicPr>
        <p:blipFill>
          <a:blip r:embed="rId3"/>
          <a:srcRect/>
          <a:stretch>
            <a:fillRect/>
          </a:stretch>
        </p:blipFill>
        <p:spPr bwMode="auto">
          <a:xfrm rot="5400000">
            <a:off x="5581650" y="-1009650"/>
            <a:ext cx="381000" cy="2400300"/>
          </a:xfrm>
          <a:prstGeom prst="rect">
            <a:avLst/>
          </a:prstGeom>
          <a:noFill/>
        </p:spPr>
      </p:pic>
      <p:pic>
        <p:nvPicPr>
          <p:cNvPr id="162825" name="Picture 9" descr="hoa dep"/>
          <p:cNvPicPr>
            <a:picLocks noChangeAspect="1" noChangeArrowheads="1" noCrop="1"/>
          </p:cNvPicPr>
          <p:nvPr/>
        </p:nvPicPr>
        <p:blipFill>
          <a:blip r:embed="rId3"/>
          <a:srcRect/>
          <a:stretch>
            <a:fillRect/>
          </a:stretch>
        </p:blipFill>
        <p:spPr bwMode="auto">
          <a:xfrm rot="5400000">
            <a:off x="7753350" y="-1009650"/>
            <a:ext cx="381000" cy="2400300"/>
          </a:xfrm>
          <a:prstGeom prst="rect">
            <a:avLst/>
          </a:prstGeom>
          <a:noFill/>
        </p:spPr>
      </p:pic>
      <p:pic>
        <p:nvPicPr>
          <p:cNvPr id="162826" name="Picture 10" descr="hoa dep"/>
          <p:cNvPicPr>
            <a:picLocks noChangeAspect="1" noChangeArrowheads="1" noCrop="1"/>
          </p:cNvPicPr>
          <p:nvPr/>
        </p:nvPicPr>
        <p:blipFill>
          <a:blip r:embed="rId3"/>
          <a:srcRect/>
          <a:stretch>
            <a:fillRect/>
          </a:stretch>
        </p:blipFill>
        <p:spPr bwMode="auto">
          <a:xfrm>
            <a:off x="8763000" y="4457700"/>
            <a:ext cx="381000" cy="2400300"/>
          </a:xfrm>
          <a:prstGeom prst="rect">
            <a:avLst/>
          </a:prstGeom>
          <a:noFill/>
        </p:spPr>
      </p:pic>
      <p:pic>
        <p:nvPicPr>
          <p:cNvPr id="162827" name="Picture 11" descr="hoa dep"/>
          <p:cNvPicPr>
            <a:picLocks noChangeAspect="1" noChangeArrowheads="1" noCrop="1"/>
          </p:cNvPicPr>
          <p:nvPr/>
        </p:nvPicPr>
        <p:blipFill>
          <a:blip r:embed="rId3"/>
          <a:srcRect/>
          <a:stretch>
            <a:fillRect/>
          </a:stretch>
        </p:blipFill>
        <p:spPr bwMode="auto">
          <a:xfrm>
            <a:off x="8763000" y="2286000"/>
            <a:ext cx="381000" cy="2400300"/>
          </a:xfrm>
          <a:prstGeom prst="rect">
            <a:avLst/>
          </a:prstGeom>
          <a:noFill/>
        </p:spPr>
      </p:pic>
      <p:pic>
        <p:nvPicPr>
          <p:cNvPr id="162828" name="Picture 12" descr="hoa dep"/>
          <p:cNvPicPr>
            <a:picLocks noChangeAspect="1" noChangeArrowheads="1" noCrop="1"/>
          </p:cNvPicPr>
          <p:nvPr/>
        </p:nvPicPr>
        <p:blipFill>
          <a:blip r:embed="rId3"/>
          <a:srcRect/>
          <a:stretch>
            <a:fillRect/>
          </a:stretch>
        </p:blipFill>
        <p:spPr bwMode="auto">
          <a:xfrm>
            <a:off x="8763000" y="381000"/>
            <a:ext cx="381000" cy="2400300"/>
          </a:xfrm>
          <a:prstGeom prst="rect">
            <a:avLst/>
          </a:prstGeom>
          <a:noFill/>
        </p:spPr>
      </p:pic>
      <p:pic>
        <p:nvPicPr>
          <p:cNvPr id="162829" name="Picture 13" descr="hoa dep"/>
          <p:cNvPicPr>
            <a:picLocks noChangeAspect="1" noChangeArrowheads="1" noCrop="1"/>
          </p:cNvPicPr>
          <p:nvPr/>
        </p:nvPicPr>
        <p:blipFill>
          <a:blip r:embed="rId3"/>
          <a:srcRect/>
          <a:stretch>
            <a:fillRect/>
          </a:stretch>
        </p:blipFill>
        <p:spPr bwMode="auto">
          <a:xfrm>
            <a:off x="0" y="0"/>
            <a:ext cx="381000" cy="2400300"/>
          </a:xfrm>
          <a:prstGeom prst="rect">
            <a:avLst/>
          </a:prstGeom>
          <a:noFill/>
        </p:spPr>
      </p:pic>
      <p:pic>
        <p:nvPicPr>
          <p:cNvPr id="162830" name="Picture 14" descr="hoa dep"/>
          <p:cNvPicPr>
            <a:picLocks noChangeAspect="1" noChangeArrowheads="1" noCrop="1"/>
          </p:cNvPicPr>
          <p:nvPr/>
        </p:nvPicPr>
        <p:blipFill>
          <a:blip r:embed="rId3"/>
          <a:srcRect/>
          <a:stretch>
            <a:fillRect/>
          </a:stretch>
        </p:blipFill>
        <p:spPr bwMode="auto">
          <a:xfrm>
            <a:off x="0" y="2286000"/>
            <a:ext cx="381000" cy="2400300"/>
          </a:xfrm>
          <a:prstGeom prst="rect">
            <a:avLst/>
          </a:prstGeom>
          <a:noFill/>
        </p:spPr>
      </p:pic>
      <p:pic>
        <p:nvPicPr>
          <p:cNvPr id="162831" name="Picture 15" descr="hoa dep"/>
          <p:cNvPicPr>
            <a:picLocks noChangeAspect="1" noChangeArrowheads="1" noCrop="1"/>
          </p:cNvPicPr>
          <p:nvPr/>
        </p:nvPicPr>
        <p:blipFill>
          <a:blip r:embed="rId3"/>
          <a:srcRect/>
          <a:stretch>
            <a:fillRect/>
          </a:stretch>
        </p:blipFill>
        <p:spPr bwMode="auto">
          <a:xfrm>
            <a:off x="0" y="4457700"/>
            <a:ext cx="381000" cy="2400300"/>
          </a:xfrm>
          <a:prstGeom prst="rect">
            <a:avLst/>
          </a:prstGeom>
          <a:noFill/>
        </p:spPr>
      </p:pic>
      <p:pic>
        <p:nvPicPr>
          <p:cNvPr id="162832" name="Picture 16" descr="Fireworks-01-june"/>
          <p:cNvPicPr>
            <a:picLocks noChangeAspect="1" noChangeArrowheads="1" noCrop="1"/>
          </p:cNvPicPr>
          <p:nvPr/>
        </p:nvPicPr>
        <p:blipFill>
          <a:blip r:embed="rId4"/>
          <a:srcRect/>
          <a:stretch>
            <a:fillRect/>
          </a:stretch>
        </p:blipFill>
        <p:spPr bwMode="auto">
          <a:xfrm>
            <a:off x="6934200" y="457200"/>
            <a:ext cx="476250" cy="1905000"/>
          </a:xfrm>
          <a:prstGeom prst="rect">
            <a:avLst/>
          </a:prstGeom>
          <a:noFill/>
        </p:spPr>
      </p:pic>
      <p:pic>
        <p:nvPicPr>
          <p:cNvPr id="162833" name="Picture 17" descr="Fireworks-07-june"/>
          <p:cNvPicPr>
            <a:picLocks noChangeAspect="1" noChangeArrowheads="1"/>
          </p:cNvPicPr>
          <p:nvPr/>
        </p:nvPicPr>
        <p:blipFill>
          <a:blip r:embed="rId5"/>
          <a:srcRect/>
          <a:stretch>
            <a:fillRect/>
          </a:stretch>
        </p:blipFill>
        <p:spPr bwMode="auto">
          <a:xfrm>
            <a:off x="7620000" y="2743200"/>
            <a:ext cx="609600" cy="2438400"/>
          </a:xfrm>
          <a:prstGeom prst="rect">
            <a:avLst/>
          </a:prstGeom>
          <a:noFill/>
        </p:spPr>
      </p:pic>
      <p:pic>
        <p:nvPicPr>
          <p:cNvPr id="162834" name="Picture 18" descr="Fireworks-07-june"/>
          <p:cNvPicPr>
            <a:picLocks noChangeAspect="1" noChangeArrowheads="1"/>
          </p:cNvPicPr>
          <p:nvPr/>
        </p:nvPicPr>
        <p:blipFill>
          <a:blip r:embed="rId5"/>
          <a:srcRect/>
          <a:stretch>
            <a:fillRect/>
          </a:stretch>
        </p:blipFill>
        <p:spPr bwMode="auto">
          <a:xfrm>
            <a:off x="990600" y="4038600"/>
            <a:ext cx="533400" cy="2438400"/>
          </a:xfrm>
          <a:prstGeom prst="rect">
            <a:avLst/>
          </a:prstGeom>
          <a:noFill/>
        </p:spPr>
      </p:pic>
      <p:pic>
        <p:nvPicPr>
          <p:cNvPr id="162835" name="Picture 19" descr="Fireworks-01-june"/>
          <p:cNvPicPr>
            <a:picLocks noChangeAspect="1" noChangeArrowheads="1" noCrop="1"/>
          </p:cNvPicPr>
          <p:nvPr/>
        </p:nvPicPr>
        <p:blipFill>
          <a:blip r:embed="rId4"/>
          <a:srcRect/>
          <a:stretch>
            <a:fillRect/>
          </a:stretch>
        </p:blipFill>
        <p:spPr bwMode="auto">
          <a:xfrm>
            <a:off x="1066800" y="533400"/>
            <a:ext cx="476250" cy="1905000"/>
          </a:xfrm>
          <a:prstGeom prst="rect">
            <a:avLst/>
          </a:prstGeom>
          <a:noFill/>
        </p:spPr>
      </p:pic>
      <p:sp>
        <p:nvSpPr>
          <p:cNvPr id="162836" name="WordArt 20"/>
          <p:cNvSpPr>
            <a:spLocks noChangeArrowheads="1" noChangeShapeType="1" noTextEdit="1"/>
          </p:cNvSpPr>
          <p:nvPr/>
        </p:nvSpPr>
        <p:spPr bwMode="auto">
          <a:xfrm>
            <a:off x="1143000" y="2438400"/>
            <a:ext cx="6400800" cy="1981200"/>
          </a:xfrm>
          <a:prstGeom prst="rect">
            <a:avLst/>
          </a:prstGeom>
        </p:spPr>
        <p:txBody>
          <a:bodyPr spcFirstLastPara="1" wrap="none" fromWordArt="1">
            <a:prstTxWarp prst="textCircle">
              <a:avLst>
                <a:gd name="adj" fmla="val 10818573"/>
              </a:avLst>
            </a:prstTxWarp>
          </a:bodyPr>
          <a:lstStyle/>
          <a:p>
            <a:pPr algn="ctr"/>
            <a:r>
              <a:rPr lang="en-US" sz="3600" kern="10">
                <a:ln w="9525">
                  <a:solidFill>
                    <a:srgbClr val="FF0000"/>
                  </a:solidFill>
                  <a:round/>
                  <a:headEnd/>
                  <a:tailEnd/>
                </a:ln>
                <a:solidFill>
                  <a:srgbClr val="FF00FF"/>
                </a:solidFill>
                <a:latin typeface="Arrus"/>
              </a:rPr>
              <a:t>KÍNH CHÀO TẠM BIỆT</a:t>
            </a:r>
          </a:p>
        </p:txBody>
      </p:sp>
      <p:pic>
        <p:nvPicPr>
          <p:cNvPr id="162837" name="Picture 21" descr="00"/>
          <p:cNvPicPr>
            <a:picLocks noChangeAspect="1" noChangeArrowheads="1" noCrop="1"/>
          </p:cNvPicPr>
          <p:nvPr/>
        </p:nvPicPr>
        <p:blipFill>
          <a:blip r:embed="rId6"/>
          <a:srcRect/>
          <a:stretch>
            <a:fillRect/>
          </a:stretch>
        </p:blipFill>
        <p:spPr bwMode="auto">
          <a:xfrm>
            <a:off x="990600" y="1905000"/>
            <a:ext cx="1981200" cy="1524000"/>
          </a:xfrm>
          <a:prstGeom prst="rect">
            <a:avLst/>
          </a:prstGeom>
          <a:noFill/>
        </p:spPr>
      </p:pic>
      <p:pic>
        <p:nvPicPr>
          <p:cNvPr id="162838" name="Picture 22" descr="00"/>
          <p:cNvPicPr>
            <a:picLocks noChangeAspect="1" noChangeArrowheads="1" noCrop="1"/>
          </p:cNvPicPr>
          <p:nvPr/>
        </p:nvPicPr>
        <p:blipFill>
          <a:blip r:embed="rId6"/>
          <a:srcRect/>
          <a:stretch>
            <a:fillRect/>
          </a:stretch>
        </p:blipFill>
        <p:spPr bwMode="auto">
          <a:xfrm>
            <a:off x="3124200" y="1828800"/>
            <a:ext cx="2057400" cy="762000"/>
          </a:xfrm>
          <a:prstGeom prst="rect">
            <a:avLst/>
          </a:prstGeom>
          <a:noFill/>
        </p:spPr>
      </p:pic>
      <p:pic>
        <p:nvPicPr>
          <p:cNvPr id="162839" name="Picture 23" descr="00"/>
          <p:cNvPicPr>
            <a:picLocks noChangeAspect="1" noChangeArrowheads="1" noCrop="1"/>
          </p:cNvPicPr>
          <p:nvPr/>
        </p:nvPicPr>
        <p:blipFill>
          <a:blip r:embed="rId6"/>
          <a:srcRect/>
          <a:stretch>
            <a:fillRect/>
          </a:stretch>
        </p:blipFill>
        <p:spPr bwMode="auto">
          <a:xfrm>
            <a:off x="2362200" y="685800"/>
            <a:ext cx="990600" cy="1371600"/>
          </a:xfrm>
          <a:prstGeom prst="rect">
            <a:avLst/>
          </a:prstGeom>
          <a:noFill/>
        </p:spPr>
      </p:pic>
      <p:pic>
        <p:nvPicPr>
          <p:cNvPr id="162840" name="Picture 24" descr="00"/>
          <p:cNvPicPr>
            <a:picLocks noChangeAspect="1" noChangeArrowheads="1" noCrop="1"/>
          </p:cNvPicPr>
          <p:nvPr/>
        </p:nvPicPr>
        <p:blipFill>
          <a:blip r:embed="rId6"/>
          <a:srcRect/>
          <a:stretch>
            <a:fillRect/>
          </a:stretch>
        </p:blipFill>
        <p:spPr bwMode="auto">
          <a:xfrm>
            <a:off x="4800600" y="1066800"/>
            <a:ext cx="2133600" cy="762000"/>
          </a:xfrm>
          <a:prstGeom prst="rect">
            <a:avLst/>
          </a:prstGeom>
          <a:noFill/>
        </p:spPr>
      </p:pic>
      <p:pic>
        <p:nvPicPr>
          <p:cNvPr id="162841" name="Picture 25" descr="00"/>
          <p:cNvPicPr>
            <a:picLocks noChangeAspect="1" noChangeArrowheads="1" noCrop="1"/>
          </p:cNvPicPr>
          <p:nvPr/>
        </p:nvPicPr>
        <p:blipFill>
          <a:blip r:embed="rId6"/>
          <a:srcRect/>
          <a:stretch>
            <a:fillRect/>
          </a:stretch>
        </p:blipFill>
        <p:spPr bwMode="auto">
          <a:xfrm>
            <a:off x="5029200" y="4191000"/>
            <a:ext cx="2438400" cy="1752600"/>
          </a:xfrm>
          <a:prstGeom prst="rect">
            <a:avLst/>
          </a:prstGeom>
          <a:noFill/>
        </p:spPr>
      </p:pic>
      <p:pic>
        <p:nvPicPr>
          <p:cNvPr id="162842" name="Picture 26" descr="00"/>
          <p:cNvPicPr>
            <a:picLocks noChangeAspect="1" noChangeArrowheads="1" noCrop="1"/>
          </p:cNvPicPr>
          <p:nvPr/>
        </p:nvPicPr>
        <p:blipFill>
          <a:blip r:embed="rId6"/>
          <a:srcRect/>
          <a:stretch>
            <a:fillRect/>
          </a:stretch>
        </p:blipFill>
        <p:spPr bwMode="auto">
          <a:xfrm>
            <a:off x="2286000" y="4419600"/>
            <a:ext cx="1219200" cy="1676400"/>
          </a:xfrm>
          <a:prstGeom prst="rect">
            <a:avLst/>
          </a:prstGeom>
          <a:noFill/>
        </p:spPr>
      </p:pic>
      <p:pic>
        <p:nvPicPr>
          <p:cNvPr id="162845" name="Long-Me.mp3">
            <a:hlinkClick r:id="" action="ppaction://media"/>
          </p:cNvPr>
          <p:cNvPicPr>
            <a:picLocks noRot="1" noChangeAspect="1" noChangeArrowheads="1"/>
          </p:cNvPicPr>
          <p:nvPr>
            <a:audioFile r:link="rId1"/>
          </p:nvPr>
        </p:nvPicPr>
        <p:blipFill>
          <a:blip r:embed="rId7"/>
          <a:srcRect/>
          <a:stretch>
            <a:fillRect/>
          </a:stretch>
        </p:blipFill>
        <p:spPr bwMode="auto">
          <a:xfrm>
            <a:off x="-304800" y="5334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62836"/>
                                        </p:tgtEl>
                                        <p:attrNameLst>
                                          <p:attrName>r</p:attrName>
                                        </p:attrNameLst>
                                      </p:cBhvr>
                                    </p:animRot>
                                  </p:childTnLst>
                                </p:cTn>
                              </p:par>
                              <p:par>
                                <p:cTn id="7" presetID="1" presetClass="mediacall" presetSubtype="0" fill="hold" nodeType="withEffect">
                                  <p:stCondLst>
                                    <p:cond delay="0"/>
                                  </p:stCondLst>
                                  <p:childTnLst>
                                    <p:cmd type="call" cmd="playFrom(0.0)">
                                      <p:cBhvr>
                                        <p:cTn id="8" dur="363993" fill="hold"/>
                                        <p:tgtEl>
                                          <p:spTgt spid="1628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62845"/>
                </p:tgtEl>
              </p:cMediaNode>
            </p:audio>
          </p:childTnLst>
        </p:cTn>
      </p:par>
    </p:tnLst>
    <p:bldLst>
      <p:bldP spid="1628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endParaRPr lang="en-US"/>
          </a:p>
        </p:txBody>
      </p:sp>
      <p:sp>
        <p:nvSpPr>
          <p:cNvPr id="151555" name="Rectangle 3"/>
          <p:cNvSpPr>
            <a:spLocks noGrp="1" noChangeArrowheads="1"/>
          </p:cNvSpPr>
          <p:nvPr>
            <p:ph type="body" idx="1"/>
          </p:nvPr>
        </p:nvSpPr>
        <p:spPr/>
        <p:txBody>
          <a:bodyPr/>
          <a:lstStyle/>
          <a:p>
            <a:endParaRPr lang="en-US"/>
          </a:p>
        </p:txBody>
      </p:sp>
      <p:sp>
        <p:nvSpPr>
          <p:cNvPr id="151556" name="Rectangle 4" descr="Bouquet"/>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1559" name="AutoShape 7" descr="PC250966"/>
          <p:cNvSpPr>
            <a:spLocks noChangeArrowheads="1"/>
          </p:cNvSpPr>
          <p:nvPr/>
        </p:nvSpPr>
        <p:spPr bwMode="auto">
          <a:xfrm>
            <a:off x="609600" y="228600"/>
            <a:ext cx="7620000" cy="6324600"/>
          </a:xfrm>
          <a:prstGeom prst="verticalScroll">
            <a:avLst>
              <a:gd name="adj" fmla="val 12500"/>
            </a:avLst>
          </a:prstGeom>
          <a:blipFill dpi="0" rotWithShape="1">
            <a:blip r:embed="rId4"/>
            <a:srcRect/>
            <a:stretch>
              <a:fillRect/>
            </a:stretch>
          </a:blipFill>
          <a:ln w="57150">
            <a:solidFill>
              <a:srgbClr val="FF3300"/>
            </a:solidFill>
            <a:prstDash val="dash"/>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wheel(4)">
                                      <p:cBhvr>
                                        <p:cTn id="7" dur="2000"/>
                                        <p:tgtEl>
                                          <p:spTgt spid="15155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151559"/>
                                        </p:tgtEl>
                                        <p:attrNameLst>
                                          <p:attrName>style.visibility</p:attrName>
                                        </p:attrNameLst>
                                      </p:cBhvr>
                                      <p:to>
                                        <p:strVal val="visible"/>
                                      </p:to>
                                    </p:set>
                                    <p:animEffect transition="in" filter="barn(inHorizontal)">
                                      <p:cBhvr>
                                        <p:cTn id="10" dur="500"/>
                                        <p:tgtEl>
                                          <p:spTgt spid="151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p:bldP spid="1515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endParaRPr lang="en-US"/>
          </a:p>
        </p:txBody>
      </p:sp>
      <p:sp>
        <p:nvSpPr>
          <p:cNvPr id="152579" name="Rectangle 3"/>
          <p:cNvSpPr>
            <a:spLocks noGrp="1" noChangeArrowheads="1"/>
          </p:cNvSpPr>
          <p:nvPr>
            <p:ph type="body" idx="1"/>
          </p:nvPr>
        </p:nvSpPr>
        <p:spPr/>
        <p:txBody>
          <a:bodyPr/>
          <a:lstStyle/>
          <a:p>
            <a:endParaRPr lang="en-US"/>
          </a:p>
        </p:txBody>
      </p:sp>
      <p:sp>
        <p:nvSpPr>
          <p:cNvPr id="152580" name="Rectangle 4" descr="Paper bag"/>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2581" name="Oval 5" descr="PC230960"/>
          <p:cNvSpPr>
            <a:spLocks noChangeArrowheads="1"/>
          </p:cNvSpPr>
          <p:nvPr/>
        </p:nvSpPr>
        <p:spPr bwMode="auto">
          <a:xfrm>
            <a:off x="685800" y="152400"/>
            <a:ext cx="3886200" cy="5105400"/>
          </a:xfrm>
          <a:prstGeom prst="ellipse">
            <a:avLst/>
          </a:prstGeom>
          <a:blipFill dpi="0" rotWithShape="1">
            <a:blip r:embed="rId4"/>
            <a:srcRect/>
            <a:stretch>
              <a:fillRect/>
            </a:stretch>
          </a:blipFill>
          <a:ln w="76200" cap="rnd">
            <a:solidFill>
              <a:srgbClr val="FF3300"/>
            </a:solidFill>
            <a:prstDash val="sysDot"/>
            <a:round/>
            <a:headEnd/>
            <a:tailEnd/>
          </a:ln>
          <a:effectLst/>
        </p:spPr>
        <p:txBody>
          <a:bodyPr wrap="none" anchor="ctr"/>
          <a:lstStyle/>
          <a:p>
            <a:endParaRPr lang="en-US"/>
          </a:p>
        </p:txBody>
      </p:sp>
      <p:sp>
        <p:nvSpPr>
          <p:cNvPr id="152582" name="Oval 6" descr="PC230962"/>
          <p:cNvSpPr>
            <a:spLocks noChangeArrowheads="1"/>
          </p:cNvSpPr>
          <p:nvPr/>
        </p:nvSpPr>
        <p:spPr bwMode="auto">
          <a:xfrm>
            <a:off x="4343400" y="1752600"/>
            <a:ext cx="4038600" cy="5105400"/>
          </a:xfrm>
          <a:prstGeom prst="ellipse">
            <a:avLst/>
          </a:prstGeom>
          <a:blipFill dpi="0" rotWithShape="1">
            <a:blip r:embed="rId5"/>
            <a:srcRect/>
            <a:stretch>
              <a:fillRect/>
            </a:stretch>
          </a:blipFill>
          <a:ln w="76200" cap="rnd">
            <a:solidFill>
              <a:srgbClr val="CC00FF"/>
            </a:solidFill>
            <a:prstDash val="sysDot"/>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wheel(4)">
                                      <p:cBhvr>
                                        <p:cTn id="7" dur="2000"/>
                                        <p:tgtEl>
                                          <p:spTgt spid="152580"/>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152581"/>
                                        </p:tgtEl>
                                        <p:attrNameLst>
                                          <p:attrName>style.visibility</p:attrName>
                                        </p:attrNameLst>
                                      </p:cBhvr>
                                      <p:to>
                                        <p:strVal val="visible"/>
                                      </p:to>
                                    </p:set>
                                    <p:animEffect transition="in" filter="wedge">
                                      <p:cBhvr>
                                        <p:cTn id="10" dur="2000"/>
                                        <p:tgtEl>
                                          <p:spTgt spid="152581"/>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52582"/>
                                        </p:tgtEl>
                                        <p:attrNameLst>
                                          <p:attrName>style.visibility</p:attrName>
                                        </p:attrNameLst>
                                      </p:cBhvr>
                                      <p:to>
                                        <p:strVal val="visible"/>
                                      </p:to>
                                    </p:set>
                                    <p:animEffect transition="in" filter="barn(inHorizontal)">
                                      <p:cBhvr>
                                        <p:cTn id="13" dur="500"/>
                                        <p:tgtEl>
                                          <p:spTgt spid="15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P spid="152581" grpId="0" animBg="1"/>
      <p:bldP spid="1525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endParaRPr lang="en-US"/>
          </a:p>
        </p:txBody>
      </p:sp>
      <p:sp>
        <p:nvSpPr>
          <p:cNvPr id="179203" name="Rectangle 3"/>
          <p:cNvSpPr>
            <a:spLocks noGrp="1" noChangeArrowheads="1"/>
          </p:cNvSpPr>
          <p:nvPr>
            <p:ph type="body" idx="1"/>
          </p:nvPr>
        </p:nvSpPr>
        <p:spPr/>
        <p:txBody>
          <a:bodyPr/>
          <a:lstStyle/>
          <a:p>
            <a:endParaRPr lang="en-US"/>
          </a:p>
        </p:txBody>
      </p:sp>
      <p:sp>
        <p:nvSpPr>
          <p:cNvPr id="179204" name="Rectangle 4" descr="Bouque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79206" name="AutoShape 6" descr="PC250967"/>
          <p:cNvSpPr>
            <a:spLocks noChangeArrowheads="1"/>
          </p:cNvSpPr>
          <p:nvPr/>
        </p:nvSpPr>
        <p:spPr bwMode="auto">
          <a:xfrm>
            <a:off x="1828800" y="381000"/>
            <a:ext cx="6019800" cy="5943600"/>
          </a:xfrm>
          <a:prstGeom prst="verticalScroll">
            <a:avLst>
              <a:gd name="adj" fmla="val 12500"/>
            </a:avLst>
          </a:prstGeom>
          <a:blipFill dpi="0" rotWithShape="1">
            <a:blip r:embed="rId3"/>
            <a:srcRect/>
            <a:stretch>
              <a:fillRect/>
            </a:stretch>
          </a:blipFill>
          <a:ln w="57150">
            <a:solidFill>
              <a:srgbClr val="0000FF"/>
            </a:solidFill>
            <a:prstDash val="sysDot"/>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p:cTn id="7" dur="500" fill="hold"/>
                                        <p:tgtEl>
                                          <p:spTgt spid="179206"/>
                                        </p:tgtEl>
                                        <p:attrNameLst>
                                          <p:attrName>ppt_w</p:attrName>
                                        </p:attrNameLst>
                                      </p:cBhvr>
                                      <p:tavLst>
                                        <p:tav tm="0">
                                          <p:val>
                                            <p:fltVal val="0"/>
                                          </p:val>
                                        </p:tav>
                                        <p:tav tm="100000">
                                          <p:val>
                                            <p:strVal val="#ppt_w"/>
                                          </p:val>
                                        </p:tav>
                                      </p:tavLst>
                                    </p:anim>
                                    <p:anim calcmode="lin" valueType="num">
                                      <p:cBhvr>
                                        <p:cTn id="8" dur="500" fill="hold"/>
                                        <p:tgtEl>
                                          <p:spTgt spid="1792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endParaRPr lang="en-US"/>
          </a:p>
        </p:txBody>
      </p:sp>
      <p:sp>
        <p:nvSpPr>
          <p:cNvPr id="180227" name="Rectangle 3"/>
          <p:cNvSpPr>
            <a:spLocks noGrp="1" noChangeArrowheads="1"/>
          </p:cNvSpPr>
          <p:nvPr>
            <p:ph type="body" idx="1"/>
          </p:nvPr>
        </p:nvSpPr>
        <p:spPr/>
        <p:txBody>
          <a:bodyPr/>
          <a:lstStyle/>
          <a:p>
            <a:endParaRPr lang="en-US"/>
          </a:p>
        </p:txBody>
      </p:sp>
      <p:sp>
        <p:nvSpPr>
          <p:cNvPr id="180228" name="Rectangle 4" descr="Bouque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pic>
        <p:nvPicPr>
          <p:cNvPr id="180231" name="Picture 7" descr="cho bé ăn"/>
          <p:cNvPicPr>
            <a:picLocks noChangeAspect="1" noChangeArrowheads="1"/>
          </p:cNvPicPr>
          <p:nvPr/>
        </p:nvPicPr>
        <p:blipFill>
          <a:blip r:embed="rId3"/>
          <a:srcRect/>
          <a:stretch>
            <a:fillRect/>
          </a:stretch>
        </p:blipFill>
        <p:spPr bwMode="auto">
          <a:xfrm>
            <a:off x="152400" y="76200"/>
            <a:ext cx="8915400" cy="662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0231"/>
                                        </p:tgtEl>
                                        <p:attrNameLst>
                                          <p:attrName>style.visibility</p:attrName>
                                        </p:attrNameLst>
                                      </p:cBhvr>
                                      <p:to>
                                        <p:strVal val="visible"/>
                                      </p:to>
                                    </p:set>
                                    <p:animEffect transition="in" filter="wedge">
                                      <p:cBhvr>
                                        <p:cTn id="7" dur="1000"/>
                                        <p:tgtEl>
                                          <p:spTgt spid="180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endParaRPr lang="en-US"/>
          </a:p>
        </p:txBody>
      </p:sp>
      <p:sp>
        <p:nvSpPr>
          <p:cNvPr id="181251" name="Rectangle 3"/>
          <p:cNvSpPr>
            <a:spLocks noGrp="1" noChangeArrowheads="1"/>
          </p:cNvSpPr>
          <p:nvPr>
            <p:ph type="body" idx="1"/>
          </p:nvPr>
        </p:nvSpPr>
        <p:spPr/>
        <p:txBody>
          <a:bodyPr/>
          <a:lstStyle/>
          <a:p>
            <a:endParaRPr lang="en-US"/>
          </a:p>
        </p:txBody>
      </p:sp>
      <p:sp>
        <p:nvSpPr>
          <p:cNvPr id="181252" name="Rectangle 4"/>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a:effectLst/>
        </p:spPr>
        <p:txBody>
          <a:bodyPr wrap="none" anchor="ctr"/>
          <a:lstStyle/>
          <a:p>
            <a:endParaRPr lang="en-US"/>
          </a:p>
        </p:txBody>
      </p:sp>
      <p:pic>
        <p:nvPicPr>
          <p:cNvPr id="181255" name="Picture 7" descr="mẹ tắm bé"/>
          <p:cNvPicPr>
            <a:picLocks noChangeAspect="1" noChangeArrowheads="1"/>
          </p:cNvPicPr>
          <p:nvPr/>
        </p:nvPicPr>
        <p:blipFill>
          <a:blip r:embed="rId2"/>
          <a:srcRect/>
          <a:stretch>
            <a:fillRect/>
          </a:stretch>
        </p:blipFill>
        <p:spPr bwMode="auto">
          <a:xfrm>
            <a:off x="1784350" y="0"/>
            <a:ext cx="577373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1255"/>
                                        </p:tgtEl>
                                        <p:attrNameLst>
                                          <p:attrName>style.visibility</p:attrName>
                                        </p:attrNameLst>
                                      </p:cBhvr>
                                      <p:to>
                                        <p:strVal val="visible"/>
                                      </p:to>
                                    </p:set>
                                    <p:animEffect transition="in" filter="blinds(horizontal)">
                                      <p:cBhvr>
                                        <p:cTn id="7" dur="500"/>
                                        <p:tgtEl>
                                          <p:spTgt spid="181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endParaRPr lang="en-US"/>
          </a:p>
        </p:txBody>
      </p:sp>
      <p:sp>
        <p:nvSpPr>
          <p:cNvPr id="182275" name="Rectangle 3"/>
          <p:cNvSpPr>
            <a:spLocks noGrp="1" noChangeArrowheads="1"/>
          </p:cNvSpPr>
          <p:nvPr>
            <p:ph type="body" idx="1"/>
          </p:nvPr>
        </p:nvSpPr>
        <p:spPr/>
        <p:txBody>
          <a:bodyPr/>
          <a:lstStyle/>
          <a:p>
            <a:endParaRPr lang="en-US"/>
          </a:p>
        </p:txBody>
      </p:sp>
      <p:sp>
        <p:nvSpPr>
          <p:cNvPr id="182276" name="Rectangle 4" descr="Bouque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p:spPr>
        <p:txBody>
          <a:bodyPr wrap="none" anchor="ctr"/>
          <a:lstStyle/>
          <a:p>
            <a:endParaRPr lang="en-US"/>
          </a:p>
        </p:txBody>
      </p:sp>
      <p:pic>
        <p:nvPicPr>
          <p:cNvPr id="182279" name="Picture 7" descr="mẹ ru bé"/>
          <p:cNvPicPr>
            <a:picLocks noChangeAspect="1" noChangeArrowheads="1"/>
          </p:cNvPicPr>
          <p:nvPr/>
        </p:nvPicPr>
        <p:blipFill>
          <a:blip r:embed="rId3"/>
          <a:srcRect/>
          <a:stretch>
            <a:fillRect/>
          </a:stretch>
        </p:blipFill>
        <p:spPr bwMode="auto">
          <a:xfrm>
            <a:off x="0" y="82550"/>
            <a:ext cx="9144000" cy="6692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2279"/>
                                        </p:tgtEl>
                                        <p:attrNameLst>
                                          <p:attrName>style.visibility</p:attrName>
                                        </p:attrNameLst>
                                      </p:cBhvr>
                                      <p:to>
                                        <p:strVal val="visible"/>
                                      </p:to>
                                    </p:set>
                                    <p:animEffect transition="in" filter="checkerboard(across)">
                                      <p:cBhvr>
                                        <p:cTn id="7" dur="500"/>
                                        <p:tgtEl>
                                          <p:spTgt spid="182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28cf35a72d6278433b4f12926eb0e77a173a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435</Words>
  <Application>Microsoft Office PowerPoint</Application>
  <PresentationFormat>On-screen Show (4:3)</PresentationFormat>
  <Paragraphs>48</Paragraphs>
  <Slides>36</Slides>
  <Notes>0</Notes>
  <HiddenSlides>0</HiddenSlides>
  <MMClips>11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Arabia</vt:lpstr>
      <vt:lpstr>Arial</vt:lpstr>
      <vt:lpstr>Arrus</vt:lpstr>
      <vt:lpstr>Arrus-Black</vt:lpstr>
      <vt:lpstr>Calibri</vt:lpstr>
      <vt:lpstr>Isadora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 Mục đích yêu cầu: 1/ Kiến thức:  - Trẻ biết được công việc hằng ngày của mẹ( Bế em, giặt đồ, đi chợ, làm việc, đưa đón con đi học…) - Trẻ hiểu được ý nghĩa công việc của mẹ 2/ Kỹ năng: - Phát triển khả năng quan sát, nghe và trả lời rõ ràng, trọn câu. - Rèn thao tác vui chơi nhanh nhẹn, khéo léo. 3/ Giáo dục: - Trẻ biết yêu thương mẹ, biết giúp đỡ mẹ những việc nhỏ trong gia đình. </vt:lpstr>
      <vt:lpstr>II/ Chuẩn bị: - Không gian tổ chức: Trong lớp học  - Máy chiếc, máy vi tính. - Sile về nội dung và hình ảnh minh hoạ - Một số hình ảnh về hoạt động của mẹ. III/ Phương pháp: - Quan sát, đàm thoại, thực hành. </vt:lpstr>
      <vt:lpstr>III/ Tiến hành hoạt động: 1/ Hoạt động mở đầu: - Trẻ chơi trò chơi dân gian:           “ Gánh gáng gồng gồng” - Trò chuyện về những người thân yêu của trẻ  </vt:lpstr>
      <vt:lpstr>*Vừa rồi các con nghe bài hát nói về ai? - Ở nhà mẹ các con thường làm những công việc gì? - Trẻ kể theo suy nghĩ của trẻ. </vt:lpstr>
      <vt:lpstr>PowerPoint Presentation</vt:lpstr>
      <vt:lpstr>Vừa rồi bé quan sát được những hình ảnh gì? - Con nhìn thấy mẹ đang làm gì?</vt:lpstr>
      <vt:lpstr>*  Các con biết không! mẹ là người sinh ra chúng ta, hằng ngày mẹ chăm lo từng bữa ăn, giấc ngủ và nuôi dạy chúng ta nên người, c/c hãy thể hiện tình cảm với mẹ đi nào?  </vt:lpstr>
      <vt:lpstr>- Cho trẻ quan sát từng hình ảnh và đàm thoại theo nội dung hình ảnh.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Hằng ngày ngoài những công việc trong gia đình các con thấy mẹ còn làm những việc gì nữa? Trẻ kể theo suy nghĩ của trẻ</vt:lpstr>
      <vt:lpstr>* Tình mẹ bao la như biển cả, mẹ đã dành trọn cuội đời để nuôi dạy con nên người, các con phải làm gì để đền đáp công ơn mẹ, làm mẹ vui lòng?</vt:lpstr>
      <vt:lpstr>* Cách chơi: Chia trẻ thành 3 nhóm, Trẻ chơi làm nội trợ chế biến các món ăn phục vụ gia đình. * Các con hãy xem mẹ thử tài nhé!</vt:lpstr>
      <vt:lpstr>       3/ Kết thúc hoạt động:   - Cô giáo dục trẻ biết yêu thương mẹ và giúp đỡ mẹ những công việc nhỏ trong gia đình. - Trẻ hát và vận động   “ Gánh gánh gồng gồng”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ngoctung</dc:creator>
  <cp:lastModifiedBy>Le Thi Phuong</cp:lastModifiedBy>
  <cp:revision>5</cp:revision>
  <dcterms:created xsi:type="dcterms:W3CDTF">2017-11-14T05:01:48Z</dcterms:created>
  <dcterms:modified xsi:type="dcterms:W3CDTF">2021-08-18T15:07:07Z</dcterms:modified>
</cp:coreProperties>
</file>