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5" r:id="rId2"/>
    <p:sldId id="293" r:id="rId3"/>
    <p:sldId id="281" r:id="rId4"/>
    <p:sldId id="283" r:id="rId5"/>
    <p:sldId id="284" r:id="rId6"/>
    <p:sldId id="286" r:id="rId7"/>
    <p:sldId id="287" r:id="rId8"/>
    <p:sldId id="294" r:id="rId9"/>
    <p:sldId id="268" r:id="rId10"/>
    <p:sldId id="289" r:id="rId11"/>
    <p:sldId id="290" r:id="rId12"/>
    <p:sldId id="291" r:id="rId13"/>
    <p:sldId id="29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F5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11B07-5CE2-428F-9309-F5E25F666F8D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DCEA3-85E1-458A-A3EB-09D7DD0EF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AC793-7791-4DD0-AF01-7E831C428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8AE7-1C23-43F7-84D0-5D9BE6693F6E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21.jpe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200709100131479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90550"/>
            <a:ext cx="1447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465af3355410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0825" y="3733800"/>
            <a:ext cx="1349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465af2fb30b7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3505200"/>
            <a:ext cx="13493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200709100131479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228600"/>
            <a:ext cx="1371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62000" y="1752600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spcBef>
                <a:spcPct val="10000"/>
              </a:spcBef>
            </a:pPr>
            <a:endParaRPr lang="en-US" altLang="en-US" sz="2000" b="1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62472" name="Picture 8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4876800"/>
            <a:ext cx="678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1676400"/>
            <a:ext cx="396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GARLANBELS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-76200"/>
            <a:ext cx="922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200709100131479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371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7010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29"/>
              </a:avLst>
            </a:prstTxWarp>
          </a:bodyPr>
          <a:lstStyle/>
          <a:p>
            <a:pPr algn="ctr"/>
            <a:r>
              <a:rPr lang="vi-VN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NDTT: ĐếmTrên đối tượng trong phạm vi </a:t>
            </a:r>
            <a:r>
              <a:rPr lang="en-US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10</a:t>
            </a:r>
            <a:endParaRPr lang="vi-VN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và đếm theo khả </a:t>
            </a:r>
            <a:r>
              <a:rPr lang="vi-VN" sz="3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endParaRPr lang="en-US" sz="3600" b="1" i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lvl="2" eaLnBrk="0" hangingPunct="0"/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itchFamily="18" charset="0"/>
              </a:rPr>
              <a:t>Đối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itchFamily="18" charset="0"/>
              </a:rPr>
              <a:t>tượng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itchFamily="18" charset="0"/>
              </a:rPr>
              <a:t>: 4-5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itchFamily="18" charset="0"/>
              </a:rPr>
              <a:t>tuổi</a:t>
            </a:r>
            <a:endParaRPr lang="en-US" altLang="en-US" sz="2800" b="1" i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lvl="2" eaLnBrk="0" hangingPunct="0"/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itchFamily="18" charset="0"/>
              </a:rPr>
              <a:t>Thời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itchFamily="18" charset="0"/>
              </a:rPr>
              <a:t>gian</a:t>
            </a:r>
            <a:r>
              <a:rPr lang="en-US" altLang="en-US" sz="2800" b="1" i="1" smtClean="0">
                <a:solidFill>
                  <a:srgbClr val="FF3300"/>
                </a:solidFill>
                <a:latin typeface="Times New Roman" pitchFamily="18" charset="0"/>
              </a:rPr>
              <a:t>: </a:t>
            </a:r>
            <a:r>
              <a:rPr lang="en-US" altLang="en-US" sz="2800" b="1" i="1" smtClean="0">
                <a:solidFill>
                  <a:srgbClr val="FF3300"/>
                </a:solidFill>
                <a:latin typeface="Times New Roman" pitchFamily="18" charset="0"/>
              </a:rPr>
              <a:t>25-30</a:t>
            </a:r>
            <a:r>
              <a:rPr lang="en-US" altLang="en-US" sz="2800" b="1" i="1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itchFamily="18" charset="0"/>
              </a:rPr>
              <a:t>phút</a:t>
            </a:r>
            <a:endParaRPr lang="en-US" altLang="en-US" sz="2800" b="1" i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lvl="2" eaLnBrk="0" hangingPunct="0"/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itchFamily="18" charset="0"/>
              </a:rPr>
              <a:t>Người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itchFamily="18" charset="0"/>
              </a:rPr>
              <a:t>thực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itchFamily="18" charset="0"/>
              </a:rPr>
              <a:t>hiện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itchFamily="18" charset="0"/>
              </a:rPr>
              <a:t>Nguyễn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itchFamily="18" charset="0"/>
              </a:rPr>
              <a:t>Nga</a:t>
            </a:r>
            <a:endParaRPr lang="en-US" altLang="en-US" sz="2800" b="1" i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lvl="2" eaLnBrk="0" hangingPunct="0"/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itchFamily="18" charset="0"/>
              </a:rPr>
              <a:t>Tr</a:t>
            </a:r>
            <a:r>
              <a:rPr lang="vi-VN" altLang="en-US" sz="2800" b="1" i="1" dirty="0" smtClean="0">
                <a:solidFill>
                  <a:srgbClr val="FF3300"/>
                </a:solidFill>
                <a:latin typeface="Times New Roman" pitchFamily="18" charset="0"/>
              </a:rPr>
              <a:t>ường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itchFamily="18" charset="0"/>
              </a:rPr>
              <a:t>mầm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itchFamily="18" charset="0"/>
              </a:rPr>
              <a:t>non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itchFamily="18" charset="0"/>
              </a:rPr>
              <a:t>Vân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itchFamily="18" charset="0"/>
              </a:rPr>
              <a:t>Trung</a:t>
            </a:r>
            <a:endParaRPr lang="en-US" altLang="en-US" sz="2800" b="1" i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/>
            <a:endParaRPr lang="en-US" sz="36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1600200" y="762000"/>
            <a:ext cx="5105400" cy="1089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438400"/>
            <a:ext cx="1600200" cy="1905000"/>
          </a:xfrm>
          <a:prstGeom prst="rect">
            <a:avLst/>
          </a:prstGeom>
          <a:noFill/>
        </p:spPr>
      </p:pic>
      <p:pic>
        <p:nvPicPr>
          <p:cNvPr id="26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419600"/>
            <a:ext cx="1600200" cy="1905000"/>
          </a:xfrm>
          <a:prstGeom prst="rect">
            <a:avLst/>
          </a:prstGeom>
          <a:noFill/>
        </p:spPr>
      </p:pic>
      <p:sp>
        <p:nvSpPr>
          <p:cNvPr id="30" name="Heptagon 29"/>
          <p:cNvSpPr/>
          <p:nvPr/>
        </p:nvSpPr>
        <p:spPr>
          <a:xfrm>
            <a:off x="6934200" y="2438400"/>
            <a:ext cx="1600200" cy="27432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7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15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57200"/>
            <a:ext cx="1600200" cy="1905000"/>
          </a:xfrm>
          <a:prstGeom prst="rect">
            <a:avLst/>
          </a:prstGeom>
          <a:noFill/>
        </p:spPr>
      </p:pic>
      <p:pic>
        <p:nvPicPr>
          <p:cNvPr id="16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57200"/>
            <a:ext cx="1600200" cy="1905000"/>
          </a:xfrm>
          <a:prstGeom prst="rect">
            <a:avLst/>
          </a:prstGeom>
          <a:noFill/>
        </p:spPr>
      </p:pic>
      <p:pic>
        <p:nvPicPr>
          <p:cNvPr id="17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57200"/>
            <a:ext cx="1600200" cy="1905000"/>
          </a:xfrm>
          <a:prstGeom prst="rect">
            <a:avLst/>
          </a:prstGeom>
          <a:noFill/>
        </p:spPr>
      </p:pic>
      <p:pic>
        <p:nvPicPr>
          <p:cNvPr id="18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438400"/>
            <a:ext cx="1600200" cy="1905000"/>
          </a:xfrm>
          <a:prstGeom prst="rect">
            <a:avLst/>
          </a:prstGeom>
          <a:noFill/>
        </p:spPr>
      </p:pic>
      <p:pic>
        <p:nvPicPr>
          <p:cNvPr id="19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438400"/>
            <a:ext cx="1600200" cy="1905000"/>
          </a:xfrm>
          <a:prstGeom prst="rect">
            <a:avLst/>
          </a:prstGeom>
          <a:noFill/>
        </p:spPr>
      </p:pic>
      <p:pic>
        <p:nvPicPr>
          <p:cNvPr id="27" name="Picture 6" descr="j03957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838200" y="6095999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667000"/>
            <a:ext cx="1600200" cy="1600200"/>
          </a:xfrm>
          <a:prstGeom prst="rect">
            <a:avLst/>
          </a:prstGeom>
          <a:noFill/>
        </p:spPr>
      </p:pic>
      <p:pic>
        <p:nvPicPr>
          <p:cNvPr id="26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572000"/>
            <a:ext cx="1600200" cy="1524000"/>
          </a:xfrm>
          <a:prstGeom prst="rect">
            <a:avLst/>
          </a:prstGeom>
          <a:noFill/>
        </p:spPr>
      </p:pic>
      <p:sp>
        <p:nvSpPr>
          <p:cNvPr id="30" name="Heptagon 29"/>
          <p:cNvSpPr/>
          <p:nvPr/>
        </p:nvSpPr>
        <p:spPr>
          <a:xfrm>
            <a:off x="6934200" y="2438400"/>
            <a:ext cx="1600200" cy="25908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8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17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762000"/>
            <a:ext cx="1600200" cy="1600200"/>
          </a:xfrm>
          <a:prstGeom prst="rect">
            <a:avLst/>
          </a:prstGeom>
          <a:noFill/>
        </p:spPr>
      </p:pic>
      <p:pic>
        <p:nvPicPr>
          <p:cNvPr id="18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812472"/>
            <a:ext cx="1600200" cy="1454727"/>
          </a:xfrm>
          <a:prstGeom prst="rect">
            <a:avLst/>
          </a:prstGeom>
          <a:noFill/>
        </p:spPr>
      </p:pic>
      <p:pic>
        <p:nvPicPr>
          <p:cNvPr id="19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739736"/>
            <a:ext cx="1600200" cy="1527464"/>
          </a:xfrm>
          <a:prstGeom prst="rect">
            <a:avLst/>
          </a:prstGeom>
          <a:noFill/>
        </p:spPr>
      </p:pic>
      <p:pic>
        <p:nvPicPr>
          <p:cNvPr id="21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572000"/>
            <a:ext cx="1600200" cy="1524000"/>
          </a:xfrm>
          <a:prstGeom prst="rect">
            <a:avLst/>
          </a:prstGeom>
          <a:noFill/>
        </p:spPr>
      </p:pic>
      <p:pic>
        <p:nvPicPr>
          <p:cNvPr id="24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838200"/>
            <a:ext cx="1600200" cy="1524000"/>
          </a:xfrm>
          <a:prstGeom prst="rect">
            <a:avLst/>
          </a:prstGeom>
          <a:noFill/>
        </p:spPr>
      </p:pic>
      <p:pic>
        <p:nvPicPr>
          <p:cNvPr id="27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838200"/>
            <a:ext cx="1600200" cy="1524000"/>
          </a:xfrm>
          <a:prstGeom prst="rect">
            <a:avLst/>
          </a:prstGeom>
          <a:noFill/>
        </p:spPr>
      </p:pic>
      <p:pic>
        <p:nvPicPr>
          <p:cNvPr id="29" name="Picture 11" descr="GARLANBEL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j039574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38200" y="6095999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667000"/>
            <a:ext cx="1600200" cy="1600200"/>
          </a:xfrm>
          <a:prstGeom prst="rect">
            <a:avLst/>
          </a:prstGeom>
          <a:noFill/>
        </p:spPr>
      </p:pic>
      <p:pic>
        <p:nvPicPr>
          <p:cNvPr id="26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572000"/>
            <a:ext cx="1600200" cy="1524000"/>
          </a:xfrm>
          <a:prstGeom prst="rect">
            <a:avLst/>
          </a:prstGeom>
          <a:noFill/>
        </p:spPr>
      </p:pic>
      <p:sp>
        <p:nvSpPr>
          <p:cNvPr id="30" name="Heptagon 29"/>
          <p:cNvSpPr/>
          <p:nvPr/>
        </p:nvSpPr>
        <p:spPr>
          <a:xfrm>
            <a:off x="6934200" y="2438400"/>
            <a:ext cx="1600200" cy="25908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9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17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762000"/>
            <a:ext cx="1600200" cy="1600200"/>
          </a:xfrm>
          <a:prstGeom prst="rect">
            <a:avLst/>
          </a:prstGeom>
          <a:noFill/>
        </p:spPr>
      </p:pic>
      <p:pic>
        <p:nvPicPr>
          <p:cNvPr id="18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812472"/>
            <a:ext cx="1600200" cy="1454727"/>
          </a:xfrm>
          <a:prstGeom prst="rect">
            <a:avLst/>
          </a:prstGeom>
          <a:noFill/>
        </p:spPr>
      </p:pic>
      <p:pic>
        <p:nvPicPr>
          <p:cNvPr id="19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739736"/>
            <a:ext cx="1600200" cy="1527464"/>
          </a:xfrm>
          <a:prstGeom prst="rect">
            <a:avLst/>
          </a:prstGeom>
          <a:noFill/>
        </p:spPr>
      </p:pic>
      <p:pic>
        <p:nvPicPr>
          <p:cNvPr id="21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572000"/>
            <a:ext cx="1600200" cy="1524000"/>
          </a:xfrm>
          <a:prstGeom prst="rect">
            <a:avLst/>
          </a:prstGeom>
          <a:noFill/>
        </p:spPr>
      </p:pic>
      <p:pic>
        <p:nvPicPr>
          <p:cNvPr id="24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838200"/>
            <a:ext cx="1600200" cy="1524000"/>
          </a:xfrm>
          <a:prstGeom prst="rect">
            <a:avLst/>
          </a:prstGeom>
          <a:noFill/>
        </p:spPr>
      </p:pic>
      <p:pic>
        <p:nvPicPr>
          <p:cNvPr id="27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838200"/>
            <a:ext cx="1600200" cy="1524000"/>
          </a:xfrm>
          <a:prstGeom prst="rect">
            <a:avLst/>
          </a:prstGeom>
          <a:noFill/>
        </p:spPr>
      </p:pic>
      <p:pic>
        <p:nvPicPr>
          <p:cNvPr id="20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572000"/>
            <a:ext cx="1600200" cy="1524000"/>
          </a:xfrm>
          <a:prstGeom prst="rect">
            <a:avLst/>
          </a:prstGeom>
          <a:noFill/>
        </p:spPr>
      </p:pic>
      <p:pic>
        <p:nvPicPr>
          <p:cNvPr id="23" name="Picture 11" descr="GARLANBEL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j039574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38200" y="6095999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685800"/>
            <a:ext cx="1295400" cy="1295400"/>
          </a:xfrm>
          <a:prstGeom prst="rect">
            <a:avLst/>
          </a:prstGeom>
          <a:noFill/>
        </p:spPr>
      </p:pic>
      <p:sp>
        <p:nvSpPr>
          <p:cNvPr id="22" name="Decagon 21"/>
          <p:cNvSpPr/>
          <p:nvPr/>
        </p:nvSpPr>
        <p:spPr>
          <a:xfrm>
            <a:off x="6172200" y="2286000"/>
            <a:ext cx="1981200" cy="2133600"/>
          </a:xfrm>
          <a:prstGeom prst="dec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 smtClean="0">
                <a:solidFill>
                  <a:srgbClr val="FF0000"/>
                </a:solidFill>
              </a:rPr>
              <a:t>10</a:t>
            </a:r>
            <a:endParaRPr lang="en-US" sz="10000" dirty="0">
              <a:solidFill>
                <a:srgbClr val="FF0000"/>
              </a:solidFill>
            </a:endParaRPr>
          </a:p>
        </p:txBody>
      </p:sp>
      <p:pic>
        <p:nvPicPr>
          <p:cNvPr id="23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685800"/>
            <a:ext cx="1295400" cy="1295400"/>
          </a:xfrm>
          <a:prstGeom prst="rect">
            <a:avLst/>
          </a:prstGeom>
          <a:noFill/>
        </p:spPr>
      </p:pic>
      <p:pic>
        <p:nvPicPr>
          <p:cNvPr id="28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685800"/>
            <a:ext cx="1295400" cy="1295400"/>
          </a:xfrm>
          <a:prstGeom prst="rect">
            <a:avLst/>
          </a:prstGeom>
          <a:noFill/>
        </p:spPr>
      </p:pic>
      <p:pic>
        <p:nvPicPr>
          <p:cNvPr id="29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057400"/>
            <a:ext cx="1295400" cy="1295400"/>
          </a:xfrm>
          <a:prstGeom prst="rect">
            <a:avLst/>
          </a:prstGeom>
          <a:noFill/>
        </p:spPr>
      </p:pic>
      <p:pic>
        <p:nvPicPr>
          <p:cNvPr id="31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057400"/>
            <a:ext cx="1295400" cy="1295400"/>
          </a:xfrm>
          <a:prstGeom prst="rect">
            <a:avLst/>
          </a:prstGeom>
          <a:noFill/>
        </p:spPr>
      </p:pic>
      <p:pic>
        <p:nvPicPr>
          <p:cNvPr id="32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057400"/>
            <a:ext cx="1295400" cy="1295400"/>
          </a:xfrm>
          <a:prstGeom prst="rect">
            <a:avLst/>
          </a:prstGeom>
          <a:noFill/>
        </p:spPr>
      </p:pic>
      <p:pic>
        <p:nvPicPr>
          <p:cNvPr id="33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429000"/>
            <a:ext cx="1295400" cy="1295400"/>
          </a:xfrm>
          <a:prstGeom prst="rect">
            <a:avLst/>
          </a:prstGeom>
          <a:noFill/>
        </p:spPr>
      </p:pic>
      <p:pic>
        <p:nvPicPr>
          <p:cNvPr id="34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3429000"/>
            <a:ext cx="1295400" cy="1295400"/>
          </a:xfrm>
          <a:prstGeom prst="rect">
            <a:avLst/>
          </a:prstGeom>
          <a:noFill/>
        </p:spPr>
      </p:pic>
      <p:pic>
        <p:nvPicPr>
          <p:cNvPr id="35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429000"/>
            <a:ext cx="1295400" cy="1295400"/>
          </a:xfrm>
          <a:prstGeom prst="rect">
            <a:avLst/>
          </a:prstGeom>
          <a:noFill/>
        </p:spPr>
      </p:pic>
      <p:pic>
        <p:nvPicPr>
          <p:cNvPr id="36" name="Picture 4" descr="ViengLangB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800600"/>
            <a:ext cx="1295400" cy="1295400"/>
          </a:xfrm>
          <a:prstGeom prst="rect">
            <a:avLst/>
          </a:prstGeom>
          <a:noFill/>
        </p:spPr>
      </p:pic>
      <p:pic>
        <p:nvPicPr>
          <p:cNvPr id="38" name="Picture 11" descr="GARLANBEL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 descr="j039574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38200" y="6095999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2" descr="SZ169"/>
          <p:cNvPicPr>
            <a:picLocks noChangeAspect="1" noChangeArrowheads="1"/>
          </p:cNvPicPr>
          <p:nvPr/>
        </p:nvPicPr>
        <p:blipFill>
          <a:blip r:embed="rId2"/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981200" y="990600"/>
            <a:ext cx="4114800" cy="4419600"/>
          </a:xfrm>
          <a:prstGeom prst="vertic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luyện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đếm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trong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phạm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vi 5</a:t>
            </a:r>
            <a:endParaRPr lang="en-US" sz="1100" dirty="0" smtClean="0">
              <a:latin typeface="VNI-Auchon" pitchFamily="2" charset="0"/>
              <a:cs typeface="Arial" charset="0"/>
            </a:endParaRPr>
          </a:p>
          <a:p>
            <a:pPr algn="ctr"/>
            <a:endParaRPr lang="en-US" altLang="en-US" sz="3600" b="1" dirty="0">
              <a:solidFill>
                <a:srgbClr val="66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788101b5e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pic>
        <p:nvPicPr>
          <p:cNvPr id="4" name="Picture 4" descr="bac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3276600" cy="3276600"/>
          </a:xfrm>
          <a:prstGeom prst="rect">
            <a:avLst/>
          </a:prstGeom>
          <a:noFill/>
        </p:spPr>
      </p:pic>
      <p:sp>
        <p:nvSpPr>
          <p:cNvPr id="6" name="Heptagon 5"/>
          <p:cNvSpPr/>
          <p:nvPr/>
        </p:nvSpPr>
        <p:spPr>
          <a:xfrm>
            <a:off x="5257800" y="1219200"/>
            <a:ext cx="2514600" cy="32766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1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8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0"/>
            <a:ext cx="1524000" cy="1676400"/>
          </a:xfrm>
          <a:prstGeom prst="rect">
            <a:avLst/>
          </a:prstGeom>
          <a:noFill/>
        </p:spPr>
      </p:pic>
      <p:pic>
        <p:nvPicPr>
          <p:cNvPr id="9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371600" y="5257800"/>
            <a:ext cx="1066800" cy="1295400"/>
          </a:xfrm>
          <a:prstGeom prst="rect">
            <a:avLst/>
          </a:prstGeom>
          <a:noFill/>
        </p:spPr>
      </p:pic>
      <p:pic>
        <p:nvPicPr>
          <p:cNvPr id="10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228600"/>
            <a:ext cx="10668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209800" cy="2686050"/>
          </a:xfrm>
          <a:prstGeom prst="rect">
            <a:avLst/>
          </a:prstGeom>
          <a:noFill/>
        </p:spPr>
      </p:pic>
      <p:sp>
        <p:nvSpPr>
          <p:cNvPr id="6" name="Heptagon 5"/>
          <p:cNvSpPr/>
          <p:nvPr/>
        </p:nvSpPr>
        <p:spPr>
          <a:xfrm>
            <a:off x="6477000" y="1447800"/>
            <a:ext cx="2133600" cy="32004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2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5" name="Picture 4" descr="bac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828800"/>
            <a:ext cx="2209800" cy="2686050"/>
          </a:xfrm>
          <a:prstGeom prst="rect">
            <a:avLst/>
          </a:prstGeom>
          <a:noFill/>
        </p:spPr>
      </p:pic>
      <p:pic>
        <p:nvPicPr>
          <p:cNvPr id="8" name="Picture 6" descr="j03957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j03957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5867399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533400" cy="58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533400"/>
            <a:ext cx="533400" cy="58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j03957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0960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eptagon 5"/>
          <p:cNvSpPr/>
          <p:nvPr/>
        </p:nvSpPr>
        <p:spPr>
          <a:xfrm>
            <a:off x="7010400" y="1905000"/>
            <a:ext cx="1828800" cy="25146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3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5" name="Picture 4" descr="bach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09800"/>
            <a:ext cx="1905000" cy="2057400"/>
          </a:xfrm>
          <a:prstGeom prst="rect">
            <a:avLst/>
          </a:prstGeom>
          <a:noFill/>
        </p:spPr>
      </p:pic>
      <p:pic>
        <p:nvPicPr>
          <p:cNvPr id="7" name="Picture 6" descr="bach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133600"/>
            <a:ext cx="1828800" cy="2057400"/>
          </a:xfrm>
          <a:prstGeom prst="rect">
            <a:avLst/>
          </a:prstGeom>
          <a:noFill/>
        </p:spPr>
      </p:pic>
      <p:pic>
        <p:nvPicPr>
          <p:cNvPr id="8" name="Picture 7" descr="bach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209800"/>
            <a:ext cx="1676400" cy="2057400"/>
          </a:xfrm>
          <a:prstGeom prst="rect">
            <a:avLst/>
          </a:prstGeom>
          <a:noFill/>
        </p:spPr>
      </p:pic>
      <p:pic>
        <p:nvPicPr>
          <p:cNvPr id="10" name="Picture 6" descr="j03957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0"/>
            <a:ext cx="518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j03957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1722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eptagon 5"/>
          <p:cNvSpPr/>
          <p:nvPr/>
        </p:nvSpPr>
        <p:spPr>
          <a:xfrm>
            <a:off x="6324600" y="1447800"/>
            <a:ext cx="2514600" cy="32766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4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10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86200"/>
            <a:ext cx="2133600" cy="2209800"/>
          </a:xfrm>
          <a:prstGeom prst="rect">
            <a:avLst/>
          </a:prstGeom>
          <a:noFill/>
        </p:spPr>
      </p:pic>
      <p:pic>
        <p:nvPicPr>
          <p:cNvPr id="12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2133600" cy="2209800"/>
          </a:xfrm>
          <a:prstGeom prst="rect">
            <a:avLst/>
          </a:prstGeom>
          <a:noFill/>
        </p:spPr>
      </p:pic>
      <p:pic>
        <p:nvPicPr>
          <p:cNvPr id="13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447800"/>
            <a:ext cx="2133600" cy="2209800"/>
          </a:xfrm>
          <a:prstGeom prst="rect">
            <a:avLst/>
          </a:prstGeom>
          <a:noFill/>
        </p:spPr>
      </p:pic>
      <p:pic>
        <p:nvPicPr>
          <p:cNvPr id="14" name="Picture 4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962400"/>
            <a:ext cx="2133600" cy="2209800"/>
          </a:xfrm>
          <a:prstGeom prst="rect">
            <a:avLst/>
          </a:prstGeom>
          <a:noFill/>
        </p:spPr>
      </p:pic>
      <p:pic>
        <p:nvPicPr>
          <p:cNvPr id="15" name="Picture 11" descr="GARLANBEL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GARLANBEL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676400" y="60198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eptagon 5"/>
          <p:cNvSpPr/>
          <p:nvPr/>
        </p:nvSpPr>
        <p:spPr>
          <a:xfrm>
            <a:off x="6324600" y="2057400"/>
            <a:ext cx="2133600" cy="25146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5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7" name="Picture 4" descr="Bac%20Ho%20lam%20viec%20tai%20Phu%20Chu%20t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1752600" cy="1828800"/>
          </a:xfrm>
          <a:prstGeom prst="rect">
            <a:avLst/>
          </a:prstGeom>
          <a:noFill/>
        </p:spPr>
      </p:pic>
      <p:pic>
        <p:nvPicPr>
          <p:cNvPr id="8" name="Picture 4" descr="Bac%20Ho%20lam%20viec%20tai%20Phu%20Chu%20t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990600"/>
            <a:ext cx="1752600" cy="1828800"/>
          </a:xfrm>
          <a:prstGeom prst="rect">
            <a:avLst/>
          </a:prstGeom>
          <a:noFill/>
        </p:spPr>
      </p:pic>
      <p:pic>
        <p:nvPicPr>
          <p:cNvPr id="9" name="Picture 4" descr="Bac%20Ho%20lam%20viec%20tai%20Phu%20Chu%20t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1752600" cy="1828800"/>
          </a:xfrm>
          <a:prstGeom prst="rect">
            <a:avLst/>
          </a:prstGeom>
          <a:noFill/>
        </p:spPr>
      </p:pic>
      <p:pic>
        <p:nvPicPr>
          <p:cNvPr id="10" name="Picture 4" descr="Bac%20Ho%20lam%20viec%20tai%20Phu%20Chu%20t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352800"/>
            <a:ext cx="1752600" cy="1828800"/>
          </a:xfrm>
          <a:prstGeom prst="rect">
            <a:avLst/>
          </a:prstGeom>
          <a:noFill/>
        </p:spPr>
      </p:pic>
      <p:pic>
        <p:nvPicPr>
          <p:cNvPr id="11" name="Picture 4" descr="Bac%20Ho%20lam%20viec%20tai%20Phu%20Chu%20t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429000"/>
            <a:ext cx="1752600" cy="1828800"/>
          </a:xfrm>
          <a:prstGeom prst="rect">
            <a:avLst/>
          </a:prstGeom>
          <a:noFill/>
        </p:spPr>
      </p:pic>
      <p:pic>
        <p:nvPicPr>
          <p:cNvPr id="13" name="Picture 11" descr="GARLANBEL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295400" y="6019799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j03957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2" descr="SZ169"/>
          <p:cNvPicPr>
            <a:picLocks noChangeAspect="1" noChangeArrowheads="1"/>
          </p:cNvPicPr>
          <p:nvPr/>
        </p:nvPicPr>
        <p:blipFill>
          <a:blip r:embed="rId2"/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981200" y="990600"/>
            <a:ext cx="4114800" cy="4800600"/>
          </a:xfrm>
          <a:prstGeom prst="vertic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6600CC"/>
                </a:solidFill>
              </a:rPr>
              <a:t>Dạy </a:t>
            </a:r>
            <a:r>
              <a:rPr lang="en-US" sz="3600" b="1" dirty="0" err="1" smtClean="0">
                <a:solidFill>
                  <a:srgbClr val="6600CC"/>
                </a:solidFill>
              </a:rPr>
              <a:t>trẻ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đếm</a:t>
            </a:r>
            <a:endParaRPr lang="en-US" sz="3600" b="1" dirty="0" smtClean="0">
              <a:solidFill>
                <a:srgbClr val="6600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trên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đối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tượng</a:t>
            </a:r>
            <a:endParaRPr lang="en-US" sz="3600" b="1" dirty="0" smtClean="0">
              <a:solidFill>
                <a:srgbClr val="6600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trong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phạm</a:t>
            </a:r>
            <a:r>
              <a:rPr lang="en-US" sz="3600" b="1" dirty="0" smtClean="0">
                <a:solidFill>
                  <a:srgbClr val="6600CC"/>
                </a:solidFill>
              </a:rPr>
              <a:t> vi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6600CC"/>
                </a:solidFill>
              </a:rPr>
              <a:t>10 </a:t>
            </a:r>
            <a:r>
              <a:rPr lang="en-US" sz="3600" b="1" dirty="0" err="1" smtClean="0">
                <a:solidFill>
                  <a:srgbClr val="6600CC"/>
                </a:solidFill>
              </a:rPr>
              <a:t>và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đếm</a:t>
            </a:r>
            <a:endParaRPr lang="en-US" sz="3600" b="1" dirty="0" smtClean="0">
              <a:solidFill>
                <a:srgbClr val="6600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theo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khả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năng</a:t>
            </a:r>
            <a:endParaRPr lang="en-US" sz="3600" b="1" dirty="0" smtClean="0">
              <a:solidFill>
                <a:srgbClr val="6600CC"/>
              </a:solidFill>
            </a:endParaRPr>
          </a:p>
          <a:p>
            <a:pPr algn="ctr"/>
            <a:endParaRPr lang="en-US" altLang="en-US" sz="3600" b="1" dirty="0">
              <a:solidFill>
                <a:srgbClr val="660066"/>
              </a:solidFill>
              <a:cs typeface="Arial" charset="0"/>
            </a:endParaRPr>
          </a:p>
        </p:txBody>
      </p:sp>
      <p:pic>
        <p:nvPicPr>
          <p:cNvPr id="6" name="Picture 26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458200" cy="6172200"/>
          </a:xfrm>
          <a:prstGeom prst="rect">
            <a:avLst/>
          </a:prstGeom>
          <a:noFill/>
          <a:ln w="9525" cap="rnd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20625">
            <a:off x="-73856" y="9548"/>
            <a:ext cx="820738" cy="19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8500" y="208117"/>
            <a:ext cx="820737" cy="1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371600"/>
            <a:ext cx="1600200" cy="1905000"/>
          </a:xfrm>
          <a:prstGeom prst="rect">
            <a:avLst/>
          </a:prstGeom>
          <a:noFill/>
        </p:spPr>
      </p:pic>
      <p:pic>
        <p:nvPicPr>
          <p:cNvPr id="22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371600"/>
            <a:ext cx="1600200" cy="1905000"/>
          </a:xfrm>
          <a:prstGeom prst="rect">
            <a:avLst/>
          </a:prstGeom>
          <a:noFill/>
        </p:spPr>
      </p:pic>
      <p:pic>
        <p:nvPicPr>
          <p:cNvPr id="23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71600"/>
            <a:ext cx="1600200" cy="1905000"/>
          </a:xfrm>
          <a:prstGeom prst="rect">
            <a:avLst/>
          </a:prstGeom>
          <a:noFill/>
        </p:spPr>
      </p:pic>
      <p:pic>
        <p:nvPicPr>
          <p:cNvPr id="25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429000"/>
            <a:ext cx="1600200" cy="1905000"/>
          </a:xfrm>
          <a:prstGeom prst="rect">
            <a:avLst/>
          </a:prstGeom>
          <a:noFill/>
        </p:spPr>
      </p:pic>
      <p:pic>
        <p:nvPicPr>
          <p:cNvPr id="26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429000"/>
            <a:ext cx="1600200" cy="1905000"/>
          </a:xfrm>
          <a:prstGeom prst="rect">
            <a:avLst/>
          </a:prstGeom>
          <a:noFill/>
        </p:spPr>
      </p:pic>
      <p:pic>
        <p:nvPicPr>
          <p:cNvPr id="28" name="Picture 4" descr="ViengLangB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429000"/>
            <a:ext cx="1600200" cy="1905000"/>
          </a:xfrm>
          <a:prstGeom prst="rect">
            <a:avLst/>
          </a:prstGeom>
          <a:noFill/>
        </p:spPr>
      </p:pic>
      <p:sp>
        <p:nvSpPr>
          <p:cNvPr id="30" name="Heptagon 29"/>
          <p:cNvSpPr/>
          <p:nvPr/>
        </p:nvSpPr>
        <p:spPr>
          <a:xfrm>
            <a:off x="7010400" y="2057400"/>
            <a:ext cx="1600200" cy="2743200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</a:rPr>
              <a:t>6</a:t>
            </a:r>
            <a:endParaRPr lang="en-US" sz="20000" dirty="0">
              <a:solidFill>
                <a:srgbClr val="FF0000"/>
              </a:solidFill>
            </a:endParaRPr>
          </a:p>
        </p:txBody>
      </p:sp>
      <p:pic>
        <p:nvPicPr>
          <p:cNvPr id="31" name="Picture 6" descr="j03957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762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1960"/>
            <a:ext cx="820737" cy="1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3263" y="5211960"/>
            <a:ext cx="820737" cy="1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j03957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838200" y="6095999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77&quot;&gt;&lt;property id=&quot;20148&quot; value=&quot;5&quot;/&gt;&lt;property id=&quot;20300&quot; value=&quot;Slide 15&quot;/&gt;&lt;property id=&quot;20307&quot; value=&quot;278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81</Words>
  <Application>Microsoft Office PowerPoint</Application>
  <PresentationFormat>On-screen Show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 </vt:lpstr>
      <vt:lpstr>Slide 3</vt:lpstr>
      <vt:lpstr>Slide 4</vt:lpstr>
      <vt:lpstr>Slide 5</vt:lpstr>
      <vt:lpstr>Slide 6</vt:lpstr>
      <vt:lpstr>Slide 7</vt:lpstr>
      <vt:lpstr> 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23</cp:revision>
  <dcterms:created xsi:type="dcterms:W3CDTF">2016-03-30T01:58:31Z</dcterms:created>
  <dcterms:modified xsi:type="dcterms:W3CDTF">2017-04-19T22:39:03Z</dcterms:modified>
</cp:coreProperties>
</file>