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6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27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A1A49-163A-7985-F676-08F59C9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DE121-BFE2-C5C1-0DC3-DBBD4D84DFCC}"/>
              </a:ext>
            </a:extLst>
          </p:cNvPr>
          <p:cNvSpPr txBox="1"/>
          <p:nvPr/>
        </p:nvSpPr>
        <p:spPr>
          <a:xfrm>
            <a:off x="2574925" y="503583"/>
            <a:ext cx="777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0B71-2B2E-40CE-56F3-172E780D0322}"/>
              </a:ext>
            </a:extLst>
          </p:cNvPr>
          <p:cNvSpPr txBox="1"/>
          <p:nvPr/>
        </p:nvSpPr>
        <p:spPr>
          <a:xfrm>
            <a:off x="2769703" y="2213113"/>
            <a:ext cx="79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FCF7-AFDB-FDC2-234C-6CBBB462CDAF}"/>
              </a:ext>
            </a:extLst>
          </p:cNvPr>
          <p:cNvSpPr txBox="1"/>
          <p:nvPr/>
        </p:nvSpPr>
        <p:spPr>
          <a:xfrm>
            <a:off x="3256150" y="3547693"/>
            <a:ext cx="50962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tài</a:t>
            </a:r>
            <a:r>
              <a:rPr lang="en-US" sz="3200" b="1" dirty="0">
                <a:solidFill>
                  <a:srgbClr val="002060"/>
                </a:solidFill>
              </a:rPr>
              <a:t>: Thơ </a:t>
            </a:r>
            <a:r>
              <a:rPr lang="en-US" sz="3200" b="1" dirty="0" err="1">
                <a:solidFill>
                  <a:srgbClr val="002060"/>
                </a:solidFill>
              </a:rPr>
              <a:t>Nàng</a:t>
            </a:r>
            <a:r>
              <a:rPr lang="en-US" sz="3200" b="1" dirty="0">
                <a:solidFill>
                  <a:srgbClr val="002060"/>
                </a:solidFill>
              </a:rPr>
              <a:t> Tiên </a:t>
            </a:r>
            <a:r>
              <a:rPr lang="en-US" sz="3200" b="1" dirty="0" err="1">
                <a:solidFill>
                  <a:srgbClr val="002060"/>
                </a:solidFill>
              </a:rPr>
              <a:t>Ốc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Giáo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viên</a:t>
            </a:r>
            <a:r>
              <a:rPr lang="en-US" sz="3200" b="1" dirty="0">
                <a:solidFill>
                  <a:srgbClr val="002060"/>
                </a:solidFill>
              </a:rPr>
              <a:t>: Nguyễn </a:t>
            </a:r>
            <a:r>
              <a:rPr lang="en-US" sz="3200" b="1" dirty="0" err="1">
                <a:solidFill>
                  <a:srgbClr val="002060"/>
                </a:solidFill>
              </a:rPr>
              <a:t>Hảo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Lứa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r>
              <a:rPr lang="en-US" sz="3200" b="1" dirty="0">
                <a:solidFill>
                  <a:srgbClr val="002060"/>
                </a:solidFill>
              </a:rPr>
              <a:t>: 5-6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E46CE-5A40-F1B0-962B-7169035C7FFB}"/>
              </a:ext>
            </a:extLst>
          </p:cNvPr>
          <p:cNvSpPr txBox="1"/>
          <p:nvPr/>
        </p:nvSpPr>
        <p:spPr>
          <a:xfrm>
            <a:off x="5076744" y="6169751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Năm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/>
              <a:t> 2025-2026</a:t>
            </a:r>
          </a:p>
        </p:txBody>
      </p:sp>
    </p:spTree>
    <p:extLst>
      <p:ext uri="{BB962C8B-B14F-4D97-AF65-F5344CB8AC3E}">
        <p14:creationId xmlns:p14="http://schemas.microsoft.com/office/powerpoint/2010/main" val="397144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740</Words>
  <Application>Microsoft Office PowerPoint</Application>
  <PresentationFormat>Widescreen</PresentationFormat>
  <Paragraphs>89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Vũ Minh Giang</cp:lastModifiedBy>
  <cp:revision>24</cp:revision>
  <dcterms:created xsi:type="dcterms:W3CDTF">2016-03-29T13:15:34Z</dcterms:created>
  <dcterms:modified xsi:type="dcterms:W3CDTF">2025-10-01T08:03:26Z</dcterms:modified>
</cp:coreProperties>
</file>