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57" r:id="rId1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9" d="100"/>
          <a:sy n="59" d="100"/>
        </p:scale>
        <p:origin x="1500" y="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A3037-16C5-4614-9174-64B2020B708F}" type="datetimeFigureOut">
              <a:rPr lang="en-US" smtClean="0"/>
              <a:t>10/1/2025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F1F6D-3959-4B26-B8B4-353B232FAD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7527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A3037-16C5-4614-9174-64B2020B708F}" type="datetimeFigureOut">
              <a:rPr lang="en-US" smtClean="0"/>
              <a:t>10/1/2025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F1F6D-3959-4B26-B8B4-353B232FAD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9609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A3037-16C5-4614-9174-64B2020B708F}" type="datetimeFigureOut">
              <a:rPr lang="en-US" smtClean="0"/>
              <a:t>10/1/2025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F1F6D-3959-4B26-B8B4-353B232FAD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0335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A3037-16C5-4614-9174-64B2020B708F}" type="datetimeFigureOut">
              <a:rPr lang="en-US" smtClean="0"/>
              <a:t>10/1/2025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F1F6D-3959-4B26-B8B4-353B232FAD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41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A3037-16C5-4614-9174-64B2020B708F}" type="datetimeFigureOut">
              <a:rPr lang="en-US" smtClean="0"/>
              <a:t>10/1/2025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F1F6D-3959-4B26-B8B4-353B232FAD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8631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A3037-16C5-4614-9174-64B2020B708F}" type="datetimeFigureOut">
              <a:rPr lang="en-US" smtClean="0"/>
              <a:t>10/1/2025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F1F6D-3959-4B26-B8B4-353B232FAD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7032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A3037-16C5-4614-9174-64B2020B708F}" type="datetimeFigureOut">
              <a:rPr lang="en-US" smtClean="0"/>
              <a:t>10/1/2025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F1F6D-3959-4B26-B8B4-353B232FAD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5515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A3037-16C5-4614-9174-64B2020B708F}" type="datetimeFigureOut">
              <a:rPr lang="en-US" smtClean="0"/>
              <a:t>10/1/2025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F1F6D-3959-4B26-B8B4-353B232FAD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0933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A3037-16C5-4614-9174-64B2020B708F}" type="datetimeFigureOut">
              <a:rPr lang="en-US" smtClean="0"/>
              <a:t>10/1/2025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F1F6D-3959-4B26-B8B4-353B232FAD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4982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A3037-16C5-4614-9174-64B2020B708F}" type="datetimeFigureOut">
              <a:rPr lang="en-US" smtClean="0"/>
              <a:t>10/1/2025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F1F6D-3959-4B26-B8B4-353B232FAD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1564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A3037-16C5-4614-9174-64B2020B708F}" type="datetimeFigureOut">
              <a:rPr lang="en-US" smtClean="0"/>
              <a:t>10/1/2025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F1F6D-3959-4B26-B8B4-353B232FAD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8694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6A3037-16C5-4614-9174-64B2020B708F}" type="datetimeFigureOut">
              <a:rPr lang="en-US" smtClean="0"/>
              <a:t>10/1/2025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0F1F6D-3959-4B26-B8B4-353B232FAD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176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Kết quả hình ảnh cho background thể dụ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Kết quả hình ảnh cho background thể dụ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7" descr="Kết quả hình ảnh cho background exercise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13" descr="Hình ảnh có liên quan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AutoShape 16" descr="Kết quả hình ảnh cho hình nền powerpoint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2440" y="-12112"/>
            <a:ext cx="924644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2440" y="0"/>
            <a:ext cx="9249334" cy="685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3175"/>
            <a:ext cx="94122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9226" y="285100"/>
            <a:ext cx="8886173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PHÒNG GIÁO DỤC VÀ ĐÀO TẠO QUẬN LONG BIÊN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 MẦM NON HOA SỮA</a:t>
            </a:r>
          </a:p>
          <a:p>
            <a:pPr algn="ctr"/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 ÁN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PHÁT TRIỂN THẨM MỸ</a:t>
            </a:r>
          </a:p>
          <a:p>
            <a:pPr algn="ctr"/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In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hinhg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tay,ngón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Nguyễn Thị </a:t>
            </a:r>
            <a:r>
              <a:rPr lang="vi-V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ảo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2025-202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975647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4448"/>
            <a:ext cx="9144000" cy="7044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83372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01984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3236"/>
            <a:ext cx="9144000" cy="6911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26801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3402"/>
            <a:ext cx="9116397" cy="6824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12845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2" r="9590"/>
          <a:stretch/>
        </p:blipFill>
        <p:spPr bwMode="auto">
          <a:xfrm>
            <a:off x="13571" y="19833"/>
            <a:ext cx="913042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79701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2" y="0"/>
            <a:ext cx="91377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57621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52" y="43450"/>
            <a:ext cx="9152351" cy="689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67234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227"/>
            <a:ext cx="9144000" cy="6828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Nhạc VỀ BÀN CHƠ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776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62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</Template>
  <TotalTime>1060</TotalTime>
  <Words>44</Words>
  <Application>Microsoft Office PowerPoint</Application>
  <PresentationFormat>On-screen Show (4:3)</PresentationFormat>
  <Paragraphs>13</Paragraphs>
  <Slides>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Welcome</dc:creator>
  <cp:lastModifiedBy>Vũ Minh Giang</cp:lastModifiedBy>
  <cp:revision>40</cp:revision>
  <dcterms:created xsi:type="dcterms:W3CDTF">2017-11-07T05:57:17Z</dcterms:created>
  <dcterms:modified xsi:type="dcterms:W3CDTF">2025-10-01T07:04:20Z</dcterms:modified>
</cp:coreProperties>
</file>