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9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10" Type="http://schemas.openxmlformats.org/officeDocument/2006/relationships/image" Target="../media/image10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6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jp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wav"/><Relationship Id="rId7" Type="http://schemas.openxmlformats.org/officeDocument/2006/relationships/image" Target="../media/image6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wav"/><Relationship Id="rId7" Type="http://schemas.openxmlformats.org/officeDocument/2006/relationships/image" Target="../media/image6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7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7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52600" y="1825886"/>
            <a:ext cx="617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LQVT: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HÌNH TRÒN, HÌNH VUÔNG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CHƯƠNG TRÌNH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75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75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75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566</Words>
  <Application>Microsoft Office PowerPoint</Application>
  <PresentationFormat>On-screen Show (4:3)</PresentationFormat>
  <Paragraphs>108</Paragraphs>
  <Slides>23</Slides>
  <Notes>18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C3HS</cp:lastModifiedBy>
  <cp:revision>18</cp:revision>
  <dcterms:created xsi:type="dcterms:W3CDTF">2021-11-13T12:47:57Z</dcterms:created>
  <dcterms:modified xsi:type="dcterms:W3CDTF">2025-01-07T05:26:45Z</dcterms:modified>
</cp:coreProperties>
</file>