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5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19F8-7461-4FFB-BC99-8AE7CA95EB62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CE4C-50E4-4F67-B2BB-66CEB7E20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200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19F8-7461-4FFB-BC99-8AE7CA95EB62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CE4C-50E4-4F67-B2BB-66CEB7E20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75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19F8-7461-4FFB-BC99-8AE7CA95EB62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CE4C-50E4-4F67-B2BB-66CEB7E20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282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19F8-7461-4FFB-BC99-8AE7CA95EB62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CE4C-50E4-4F67-B2BB-66CEB7E20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537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19F8-7461-4FFB-BC99-8AE7CA95EB62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CE4C-50E4-4F67-B2BB-66CEB7E20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262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19F8-7461-4FFB-BC99-8AE7CA95EB62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CE4C-50E4-4F67-B2BB-66CEB7E20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923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19F8-7461-4FFB-BC99-8AE7CA95EB62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CE4C-50E4-4F67-B2BB-66CEB7E20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940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19F8-7461-4FFB-BC99-8AE7CA95EB62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CE4C-50E4-4F67-B2BB-66CEB7E20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070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19F8-7461-4FFB-BC99-8AE7CA95EB62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CE4C-50E4-4F67-B2BB-66CEB7E20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875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19F8-7461-4FFB-BC99-8AE7CA95EB62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CE4C-50E4-4F67-B2BB-66CEB7E20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536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19F8-7461-4FFB-BC99-8AE7CA95EB62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CE4C-50E4-4F67-B2BB-66CEB7E20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116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D19F8-7461-4FFB-BC99-8AE7CA95EB62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EFCE4C-50E4-4F67-B2BB-66CEB7E20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232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Welcome\Desktop\images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114" y="8681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81000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rgbClr val="00B050"/>
                </a:solidFill>
              </a:rPr>
              <a:t>PHÁT TRIỂN NHẬN THỨC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7486" y="1693762"/>
            <a:ext cx="6400800" cy="175260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dirty="0" err="1" smtClean="0">
                <a:solidFill>
                  <a:srgbClr val="0070C0"/>
                </a:solidFill>
              </a:rPr>
              <a:t>Đề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tài</a:t>
            </a:r>
            <a:r>
              <a:rPr lang="en-US" dirty="0" smtClean="0">
                <a:solidFill>
                  <a:srgbClr val="0070C0"/>
                </a:solidFill>
              </a:rPr>
              <a:t>: </a:t>
            </a:r>
            <a:r>
              <a:rPr lang="en-US" dirty="0" err="1" smtClean="0">
                <a:solidFill>
                  <a:srgbClr val="0070C0"/>
                </a:solidFill>
              </a:rPr>
              <a:t>Nhận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biết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khối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vuông</a:t>
            </a:r>
            <a:r>
              <a:rPr lang="en-US" dirty="0" smtClean="0">
                <a:solidFill>
                  <a:srgbClr val="0070C0"/>
                </a:solidFill>
              </a:rPr>
              <a:t>, </a:t>
            </a:r>
            <a:r>
              <a:rPr lang="en-US" dirty="0" err="1" smtClean="0">
                <a:solidFill>
                  <a:srgbClr val="0070C0"/>
                </a:solidFill>
              </a:rPr>
              <a:t>khối</a:t>
            </a:r>
            <a:r>
              <a:rPr lang="en-US" dirty="0" smtClean="0">
                <a:solidFill>
                  <a:srgbClr val="0070C0"/>
                </a:solidFill>
              </a:rPr>
              <a:t>                     </a:t>
            </a:r>
            <a:r>
              <a:rPr lang="en-US" dirty="0" err="1" smtClean="0">
                <a:solidFill>
                  <a:srgbClr val="0070C0"/>
                </a:solidFill>
              </a:rPr>
              <a:t>chữ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nhật</a:t>
            </a:r>
            <a:endParaRPr lang="en-US" dirty="0">
              <a:solidFill>
                <a:srgbClr val="0070C0"/>
              </a:solidFill>
            </a:endParaRPr>
          </a:p>
          <a:p>
            <a:pPr algn="l"/>
            <a:r>
              <a:rPr lang="en-US" dirty="0" err="1" smtClean="0">
                <a:solidFill>
                  <a:srgbClr val="0070C0"/>
                </a:solidFill>
              </a:rPr>
              <a:t>Lứa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tuổi</a:t>
            </a:r>
            <a:r>
              <a:rPr lang="en-US" dirty="0" smtClean="0">
                <a:solidFill>
                  <a:srgbClr val="0070C0"/>
                </a:solidFill>
              </a:rPr>
              <a:t>: 5-6 </a:t>
            </a:r>
            <a:r>
              <a:rPr lang="en-US" dirty="0" err="1" smtClean="0">
                <a:solidFill>
                  <a:srgbClr val="0070C0"/>
                </a:solidFill>
              </a:rPr>
              <a:t>tuổi</a:t>
            </a:r>
            <a:endParaRPr lang="en-US" dirty="0" smtClean="0">
              <a:solidFill>
                <a:srgbClr val="0070C0"/>
              </a:solidFill>
            </a:endParaRPr>
          </a:p>
          <a:p>
            <a:pPr algn="l"/>
            <a:r>
              <a:rPr lang="en-US" dirty="0" err="1" smtClean="0">
                <a:solidFill>
                  <a:srgbClr val="0070C0"/>
                </a:solidFill>
              </a:rPr>
              <a:t>Thời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gian</a:t>
            </a:r>
            <a:r>
              <a:rPr lang="en-US" dirty="0" smtClean="0">
                <a:solidFill>
                  <a:srgbClr val="0070C0"/>
                </a:solidFill>
              </a:rPr>
              <a:t>: 30-35 </a:t>
            </a:r>
            <a:r>
              <a:rPr lang="en-US" dirty="0" err="1" smtClean="0">
                <a:solidFill>
                  <a:srgbClr val="0070C0"/>
                </a:solidFill>
              </a:rPr>
              <a:t>phút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1347486" y="49530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dirty="0" smtClean="0">
              <a:solidFill>
                <a:srgbClr val="0070C0"/>
              </a:solidFill>
            </a:endParaRPr>
          </a:p>
          <a:p>
            <a:endParaRPr lang="en-US" sz="2000" dirty="0">
              <a:solidFill>
                <a:srgbClr val="0070C0"/>
              </a:solidFill>
            </a:endParaRPr>
          </a:p>
          <a:p>
            <a:endParaRPr lang="en-US" sz="2000" dirty="0" smtClean="0">
              <a:solidFill>
                <a:srgbClr val="0070C0"/>
              </a:solidFill>
            </a:endParaRPr>
          </a:p>
          <a:p>
            <a:endParaRPr lang="en-US" sz="2000" dirty="0">
              <a:solidFill>
                <a:srgbClr val="0070C0"/>
              </a:solidFill>
            </a:endParaRPr>
          </a:p>
          <a:p>
            <a:r>
              <a:rPr lang="en-US" sz="2000" dirty="0" err="1" smtClean="0">
                <a:solidFill>
                  <a:srgbClr val="FF0000"/>
                </a:solidFill>
              </a:rPr>
              <a:t>Năm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học</a:t>
            </a:r>
            <a:r>
              <a:rPr lang="en-US" sz="2000" dirty="0" smtClean="0">
                <a:solidFill>
                  <a:srgbClr val="FF0000"/>
                </a:solidFill>
              </a:rPr>
              <a:t>: </a:t>
            </a:r>
            <a:r>
              <a:rPr lang="en-US" sz="2000" dirty="0" smtClean="0">
                <a:solidFill>
                  <a:srgbClr val="FF0000"/>
                </a:solidFill>
              </a:rPr>
              <a:t>2024 </a:t>
            </a:r>
            <a:r>
              <a:rPr lang="en-US" sz="2000" dirty="0" smtClean="0">
                <a:solidFill>
                  <a:srgbClr val="FF0000"/>
                </a:solidFill>
              </a:rPr>
              <a:t>- </a:t>
            </a:r>
            <a:r>
              <a:rPr lang="en-US" sz="2000" dirty="0" smtClean="0">
                <a:solidFill>
                  <a:srgbClr val="FF0000"/>
                </a:solidFill>
              </a:rPr>
              <a:t>2025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6022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914401"/>
            <a:ext cx="7772400" cy="1219200"/>
          </a:xfrm>
        </p:spPr>
        <p:txBody>
          <a:bodyPr>
            <a:normAutofit/>
          </a:bodyPr>
          <a:lstStyle/>
          <a:p>
            <a:r>
              <a:rPr lang="en-US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Nhận</a:t>
            </a:r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biết</a:t>
            </a:r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phân</a:t>
            </a:r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biệt</a:t>
            </a:r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khối</a:t>
            </a:r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vuông</a:t>
            </a:r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lang="en-US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khối</a:t>
            </a:r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chữ</a:t>
            </a:r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nhật</a:t>
            </a:r>
            <a:endParaRPr lang="en-US" sz="2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Cube 3"/>
          <p:cNvSpPr/>
          <p:nvPr/>
        </p:nvSpPr>
        <p:spPr>
          <a:xfrm>
            <a:off x="932727" y="2362200"/>
            <a:ext cx="1981200" cy="220980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ube 4"/>
          <p:cNvSpPr/>
          <p:nvPr/>
        </p:nvSpPr>
        <p:spPr>
          <a:xfrm>
            <a:off x="4419600" y="2628900"/>
            <a:ext cx="3200400" cy="1676400"/>
          </a:xfrm>
          <a:prstGeom prst="cub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153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533401"/>
            <a:ext cx="7772400" cy="1219200"/>
          </a:xfrm>
        </p:spPr>
        <p:txBody>
          <a:bodyPr>
            <a:normAutofit/>
          </a:bodyPr>
          <a:lstStyle/>
          <a:p>
            <a:r>
              <a:rPr lang="en-US" sz="3200" dirty="0" err="1" smtClean="0">
                <a:solidFill>
                  <a:srgbClr val="0070C0"/>
                </a:solidFill>
              </a:rPr>
              <a:t>Đặc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điểm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khối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vuông</a:t>
            </a:r>
            <a:endParaRPr lang="en-US" sz="3200" dirty="0">
              <a:solidFill>
                <a:srgbClr val="0070C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38200" y="4191000"/>
            <a:ext cx="1143000" cy="1447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133600" y="4191000"/>
            <a:ext cx="1143000" cy="1447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417424" y="4191000"/>
            <a:ext cx="1154575" cy="1472878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648200" y="4216078"/>
            <a:ext cx="1143000" cy="1447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943600" y="4201610"/>
            <a:ext cx="1143000" cy="1447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91400" y="4201610"/>
            <a:ext cx="1066800" cy="1447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ube 11"/>
          <p:cNvSpPr/>
          <p:nvPr/>
        </p:nvSpPr>
        <p:spPr>
          <a:xfrm>
            <a:off x="3417424" y="1676400"/>
            <a:ext cx="1916576" cy="220980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276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>
                <a:solidFill>
                  <a:srgbClr val="0070C0"/>
                </a:solidFill>
              </a:rPr>
              <a:t>Đặc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điểm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khối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chữ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nhật</a:t>
            </a:r>
            <a:endParaRPr lang="en-US" sz="3200" dirty="0">
              <a:solidFill>
                <a:srgbClr val="0070C0"/>
              </a:solidFill>
            </a:endParaRPr>
          </a:p>
        </p:txBody>
      </p:sp>
      <p:sp>
        <p:nvSpPr>
          <p:cNvPr id="4" name="Cube 3"/>
          <p:cNvSpPr/>
          <p:nvPr/>
        </p:nvSpPr>
        <p:spPr>
          <a:xfrm>
            <a:off x="2743200" y="1524000"/>
            <a:ext cx="3429000" cy="1752600"/>
          </a:xfrm>
          <a:prstGeom prst="cub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81000" y="4038600"/>
            <a:ext cx="1676400" cy="10668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209800" y="4075253"/>
            <a:ext cx="1676400" cy="10668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038600" y="4075253"/>
            <a:ext cx="1676400" cy="10668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867400" y="4075253"/>
            <a:ext cx="1676400" cy="10668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209800" y="5486400"/>
            <a:ext cx="1676400" cy="10668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221866" y="5486400"/>
            <a:ext cx="1676400" cy="10668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65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00B050"/>
                </a:solidFill>
              </a:rPr>
              <a:t>So </a:t>
            </a:r>
            <a:r>
              <a:rPr lang="en-US" sz="2800" dirty="0" err="1" smtClean="0">
                <a:solidFill>
                  <a:srgbClr val="00B050"/>
                </a:solidFill>
              </a:rPr>
              <a:t>sánh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khối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vuông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và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khối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chữ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nhật</a:t>
            </a:r>
            <a:endParaRPr lang="en-US" sz="2800" dirty="0">
              <a:solidFill>
                <a:srgbClr val="00B05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362200" y="1143000"/>
            <a:ext cx="4343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800" dirty="0">
              <a:solidFill>
                <a:srgbClr val="00B05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143000"/>
            <a:ext cx="306526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32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Điểm</a:t>
            </a:r>
            <a:r>
              <a:rPr lang="en-US" sz="32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giống</a:t>
            </a:r>
            <a:r>
              <a:rPr lang="en-US" sz="32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nhau</a:t>
            </a:r>
            <a:endParaRPr lang="en-US" sz="3200" b="1" cap="none" spc="0" dirty="0">
              <a:ln w="11430"/>
              <a:solidFill>
                <a:srgbClr val="FF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Cube 5"/>
          <p:cNvSpPr/>
          <p:nvPr/>
        </p:nvSpPr>
        <p:spPr>
          <a:xfrm>
            <a:off x="1230798" y="1917540"/>
            <a:ext cx="1151631" cy="144780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ube 6"/>
          <p:cNvSpPr/>
          <p:nvPr/>
        </p:nvSpPr>
        <p:spPr>
          <a:xfrm>
            <a:off x="5029200" y="1979272"/>
            <a:ext cx="2209800" cy="1066800"/>
          </a:xfrm>
          <a:prstGeom prst="cub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81000" y="3962400"/>
            <a:ext cx="685800" cy="838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120813" y="3962400"/>
            <a:ext cx="685800" cy="838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905000" y="3968670"/>
            <a:ext cx="685800" cy="838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1000" y="4953000"/>
            <a:ext cx="685800" cy="838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120813" y="4953000"/>
            <a:ext cx="685800" cy="838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905000" y="4953000"/>
            <a:ext cx="685800" cy="838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800600" y="3886200"/>
            <a:ext cx="1066800" cy="76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6019800" y="3886200"/>
            <a:ext cx="1066800" cy="76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7239000" y="3886200"/>
            <a:ext cx="1066800" cy="76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800600" y="4942390"/>
            <a:ext cx="1066800" cy="76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019800" y="4942390"/>
            <a:ext cx="1066800" cy="76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239000" y="4953000"/>
            <a:ext cx="1066800" cy="76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841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b="1" dirty="0" err="1" smtClean="0">
                <a:solidFill>
                  <a:srgbClr val="FF0000"/>
                </a:solidFill>
              </a:rPr>
              <a:t>Điểm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khác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nhau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4" name="Cube 3"/>
          <p:cNvSpPr/>
          <p:nvPr/>
        </p:nvSpPr>
        <p:spPr>
          <a:xfrm>
            <a:off x="1230798" y="1917540"/>
            <a:ext cx="1151631" cy="144780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ube 4"/>
          <p:cNvSpPr/>
          <p:nvPr/>
        </p:nvSpPr>
        <p:spPr>
          <a:xfrm>
            <a:off x="5029200" y="1979272"/>
            <a:ext cx="2209800" cy="1066800"/>
          </a:xfrm>
          <a:prstGeom prst="cub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81000" y="3962400"/>
            <a:ext cx="685800" cy="838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120813" y="3962400"/>
            <a:ext cx="685800" cy="838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905000" y="3968670"/>
            <a:ext cx="685800" cy="838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81000" y="4953000"/>
            <a:ext cx="685800" cy="838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120813" y="4953000"/>
            <a:ext cx="685800" cy="838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905000" y="4953000"/>
            <a:ext cx="685800" cy="838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800600" y="3886200"/>
            <a:ext cx="1066800" cy="76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019800" y="3886200"/>
            <a:ext cx="1066800" cy="76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239000" y="3886200"/>
            <a:ext cx="1066800" cy="76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800600" y="4942390"/>
            <a:ext cx="1066800" cy="76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6019800" y="4942390"/>
            <a:ext cx="1066800" cy="76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7239000" y="4953000"/>
            <a:ext cx="1066800" cy="76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365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64</Words>
  <Application>Microsoft Office PowerPoint</Application>
  <PresentationFormat>On-screen Show (4:3)</PresentationFormat>
  <Paragraphs>15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PHÁT TRIỂN NHẬN THỨC</vt:lpstr>
      <vt:lpstr>Nhận biết phân biệt khối vuông, khối chữ nhật</vt:lpstr>
      <vt:lpstr>Đặc điểm khối vuông</vt:lpstr>
      <vt:lpstr>Đặc điểm khối chữ nhật</vt:lpstr>
      <vt:lpstr>So sánh khối vuông và khối chữ nhật</vt:lpstr>
      <vt:lpstr>Điểm khác nhau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Welcome</dc:creator>
  <cp:lastModifiedBy>A22</cp:lastModifiedBy>
  <cp:revision>7</cp:revision>
  <dcterms:created xsi:type="dcterms:W3CDTF">2018-04-13T04:01:21Z</dcterms:created>
  <dcterms:modified xsi:type="dcterms:W3CDTF">2025-01-07T01:48:58Z</dcterms:modified>
</cp:coreProperties>
</file>