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Nhà trẻ D2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Lớp: Nhà trẻ D2 Năm học: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A333</cp:lastModifiedBy>
  <cp:revision>10</cp:revision>
  <dcterms:created xsi:type="dcterms:W3CDTF">2023-11-02T08:33:24Z</dcterms:created>
  <dcterms:modified xsi:type="dcterms:W3CDTF">2024-12-11T06:33:31Z</dcterms:modified>
</cp:coreProperties>
</file>