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6" r:id="rId3"/>
    <p:sldId id="273" r:id="rId4"/>
    <p:sldId id="277" r:id="rId5"/>
    <p:sldId id="278" r:id="rId6"/>
    <p:sldId id="280" r:id="rId7"/>
    <p:sldId id="281" r:id="rId8"/>
    <p:sldId id="279" r:id="rId9"/>
    <p:sldId id="282" r:id="rId10"/>
    <p:sldId id="257" r:id="rId11"/>
    <p:sldId id="283" r:id="rId12"/>
    <p:sldId id="274" r:id="rId13"/>
    <p:sldId id="275" r:id="rId14"/>
    <p:sldId id="262" r:id="rId15"/>
    <p:sldId id="261" r:id="rId16"/>
    <p:sldId id="259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2"/>
  </p:normalViewPr>
  <p:slideViewPr>
    <p:cSldViewPr>
      <p:cViewPr varScale="1">
        <p:scale>
          <a:sx n="112" d="100"/>
          <a:sy n="112" d="100"/>
        </p:scale>
        <p:origin x="164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C634-AEC2-4A98-ACC1-3FB66031C468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F4C-B0D5-4050-8800-27B23B30D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9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C634-AEC2-4A98-ACC1-3FB66031C468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F4C-B0D5-4050-8800-27B23B30D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C634-AEC2-4A98-ACC1-3FB66031C468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F4C-B0D5-4050-8800-27B23B30D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C634-AEC2-4A98-ACC1-3FB66031C468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F4C-B0D5-4050-8800-27B23B30D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4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C634-AEC2-4A98-ACC1-3FB66031C468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F4C-B0D5-4050-8800-27B23B30D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2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C634-AEC2-4A98-ACC1-3FB66031C468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F4C-B0D5-4050-8800-27B23B30D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C634-AEC2-4A98-ACC1-3FB66031C468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F4C-B0D5-4050-8800-27B23B30D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1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C634-AEC2-4A98-ACC1-3FB66031C468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F4C-B0D5-4050-8800-27B23B30D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2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C634-AEC2-4A98-ACC1-3FB66031C468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F4C-B0D5-4050-8800-27B23B30D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2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C634-AEC2-4A98-ACC1-3FB66031C468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F4C-B0D5-4050-8800-27B23B30D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9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C634-AEC2-4A98-ACC1-3FB66031C468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F4C-B0D5-4050-8800-27B23B30D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5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9C634-AEC2-4A98-ACC1-3FB66031C468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5CF4C-B0D5-4050-8800-27B23B30D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5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a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 txBox="1">
            <a:spLocks noChangeArrowheads="1"/>
          </p:cNvSpPr>
          <p:nvPr/>
        </p:nvSpPr>
        <p:spPr bwMode="auto">
          <a:xfrm>
            <a:off x="685800" y="1143000"/>
            <a:ext cx="7772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0000FF"/>
                </a:solidFill>
              </a:rPr>
              <a:t>Lĩnh vực phát triển ngôn ngữ</a:t>
            </a:r>
          </a:p>
          <a:p>
            <a:pPr algn="ctr" eaLnBrk="1" hangingPunct="1"/>
            <a:r>
              <a:rPr lang="en-US" sz="4000" b="1" dirty="0">
                <a:solidFill>
                  <a:srgbClr val="0000FF"/>
                </a:solidFill>
              </a:rPr>
              <a:t>Chủ đề : Bản thân</a:t>
            </a:r>
          </a:p>
        </p:txBody>
      </p:sp>
      <p:sp>
        <p:nvSpPr>
          <p:cNvPr id="26628" name="Rectangle 3"/>
          <p:cNvSpPr txBox="1">
            <a:spLocks noChangeArrowheads="1"/>
          </p:cNvSpPr>
          <p:nvPr/>
        </p:nvSpPr>
        <p:spPr bwMode="auto">
          <a:xfrm>
            <a:off x="533400" y="44958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rgbClr val="FF0000"/>
                </a:solidFill>
              </a:rPr>
              <a:t>Truyện: Gấu con bị đau răng</a:t>
            </a:r>
          </a:p>
        </p:txBody>
      </p:sp>
    </p:spTree>
    <p:extLst>
      <p:ext uri="{BB962C8B-B14F-4D97-AF65-F5344CB8AC3E}">
        <p14:creationId xmlns:p14="http://schemas.microsoft.com/office/powerpoint/2010/main" val="60229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s\495f1aa6468bffd5a6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00" y="-1447800"/>
            <a:ext cx="17068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27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wnloads\d360bab1e29c5bc202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00" y="-1447800"/>
            <a:ext cx="17068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49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ĐÁNH GIÁ VÂN\ẢNH TRUYỆN GẤU ĐAU RĂNG\GẤU ĐAU RĂNG NGỒI KHÓ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447800"/>
            <a:ext cx="97536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20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ĐÁNH GIÁ VÂN\ẢNH TRUYỆN GẤU ĐAU RĂNG\4ae9b571645edd0084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447800"/>
            <a:ext cx="97536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68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ĐÁNH GIÁ VÂN\ẢNH TRUYỆN GẤU ĐAU RĂNG\BÁC SĨ KHÁM CHO GẤ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447800"/>
            <a:ext cx="97536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88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esktop\ĐÁNH GIÁ VÂN\ẢNH TRUYỆN GẤU ĐAU RĂNG\GẤU CHĂM CHỈ ĐÁNH RĂ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447800"/>
            <a:ext cx="97536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88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esktop\ĐÁNH GIÁ VÂN\ẢNH TRUYỆN GẤU ĐAU RĂNG\GẤU CHĂM CHỈ ĐÁNH RĂNG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00" y="-1447800"/>
            <a:ext cx="17068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88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881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ĐÁNH GIÁ VÂN\ẢNH TRUYỆN GẤU ĐAU RĂNG\GẤU ĐAU RĂNG NGỒI KHÓ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447800"/>
            <a:ext cx="97536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16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s\c930e541fb6d42331b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447800"/>
            <a:ext cx="97536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68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ĐÁNH GIÁ VÂN\ẢNH TRUYỆN GẤU ĐAU RĂNG\MÈO TẶNG QUÀ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447800"/>
            <a:ext cx="97536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95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ĐÁNH GIÁ VÂN\ẢNH TRUYỆN GẤU ĐAU RĂNG\THỎ TẶNG QUÀ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447800"/>
            <a:ext cx="97536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95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ĐÁNH GIÁ VÂN\ẢNH TRUYỆN GẤU ĐAU RĂNG\CHIM TẶNG QUÀ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447800"/>
            <a:ext cx="97536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95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ĐÁNH GIÁ VÂN\ẢNH TRUYỆN GẤU ĐAU RĂNG\CHÓ TẶNG QUÀ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447800"/>
            <a:ext cx="97536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95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ĐÁNH GIÁ VÂN\ẢNH TRUYỆN GẤU ĐAU RĂNG\RÙA TẶNG QUÀ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447800"/>
            <a:ext cx="97536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95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ĐÁNH GIÁ VÂN\ẢNH TRUYỆN GẤU ĐAU RĂNG\CÁC BẠN ĐẾN CHÚC MỪNG SINH NHẬT GẤU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447800"/>
            <a:ext cx="97536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38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18</Words>
  <Application>Microsoft Macintosh PowerPoint</Application>
  <PresentationFormat>On-screen Show (4:3)</PresentationFormat>
  <Paragraphs>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Administrator_PC</dc:creator>
  <cp:lastModifiedBy>Microsoft Office User</cp:lastModifiedBy>
  <cp:revision>11</cp:revision>
  <dcterms:created xsi:type="dcterms:W3CDTF">2024-10-10T13:24:21Z</dcterms:created>
  <dcterms:modified xsi:type="dcterms:W3CDTF">2024-10-27T01:34:34Z</dcterms:modified>
</cp:coreProperties>
</file>