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4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2022-2023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vạch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kẻ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</a:rPr>
              <a:t>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9491" y="94199"/>
            <a:ext cx="6831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</a:p>
          <a:p>
            <a:r>
              <a:rPr lang="vi-VN" sz="4000" dirty="0" smtClean="0"/>
              <a:t>Trẻ chơi </a:t>
            </a:r>
            <a:r>
              <a:rPr lang="en-US" sz="4000" dirty="0" smtClean="0"/>
              <a:t>TC</a:t>
            </a:r>
            <a:r>
              <a:rPr lang="vi-VN" sz="4000" dirty="0" smtClean="0"/>
              <a:t>“Trời </a:t>
            </a:r>
            <a:r>
              <a:rPr lang="vi-VN" sz="4000" dirty="0"/>
              <a:t>tối trời sáng”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907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125" y="7203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2. </a:t>
            </a:r>
            <a:r>
              <a:rPr lang="en-US" sz="4800" dirty="0" err="1" smtClean="0"/>
              <a:t>Phương</a:t>
            </a:r>
            <a:r>
              <a:rPr lang="en-US" sz="4800" dirty="0" smtClean="0"/>
              <a:t> </a:t>
            </a:r>
            <a:r>
              <a:rPr lang="en-US" sz="4800" dirty="0" err="1" smtClean="0"/>
              <a:t>pháp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9600" y="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BTPTC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1295400"/>
            <a:ext cx="3547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vạch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kẻ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TCVĐ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123</Words>
  <Application>Microsoft Office PowerPoint</Application>
  <PresentationFormat>On-screen Show (4:3)</PresentationFormat>
  <Paragraphs>22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20</cp:revision>
  <dcterms:created xsi:type="dcterms:W3CDTF">2019-01-10T03:43:25Z</dcterms:created>
  <dcterms:modified xsi:type="dcterms:W3CDTF">2023-02-03T04:42:41Z</dcterms:modified>
</cp:coreProperties>
</file>