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8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54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48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27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7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88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84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06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6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763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26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9154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PHÒNG GIÁO DỤC VÀ ĐÀO TẠO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2400" dirty="0" err="1" smtClean="0">
                <a:solidFill>
                  <a:srgbClr val="006600"/>
                </a:solidFill>
              </a:rPr>
              <a:t>Năm</a:t>
            </a:r>
            <a:r>
              <a:rPr lang="en-US" sz="2400" dirty="0" smtClean="0">
                <a:solidFill>
                  <a:srgbClr val="006600"/>
                </a:solidFill>
              </a:rPr>
              <a:t> </a:t>
            </a:r>
            <a:r>
              <a:rPr lang="en-US" sz="2400" dirty="0" err="1" smtClean="0">
                <a:solidFill>
                  <a:srgbClr val="006600"/>
                </a:solidFill>
              </a:rPr>
              <a:t>học</a:t>
            </a:r>
            <a:r>
              <a:rPr lang="en-US" sz="2400" dirty="0" smtClean="0">
                <a:solidFill>
                  <a:srgbClr val="006600"/>
                </a:solidFill>
              </a:rPr>
              <a:t> 2022-2023</a:t>
            </a:r>
            <a:endParaRPr lang="en-US" sz="24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     GIÁO ÁN PHÁT </a:t>
            </a:r>
            <a:r>
              <a:rPr lang="en-US" sz="3600" b="1" dirty="0" smtClean="0">
                <a:solidFill>
                  <a:srgbClr val="0000FF"/>
                </a:solidFill>
              </a:rPr>
              <a:t>TRIỂN NGÔN NGỮ   </a:t>
            </a:r>
            <a:endParaRPr lang="en-US" sz="5400" b="1" spc="30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4F81BD">
                      <a:tint val="83000"/>
                      <a:shade val="100000"/>
                      <a:satMod val="200000"/>
                    </a:srgbClr>
                  </a:gs>
                  <a:gs pos="75000">
                    <a:srgbClr val="4F81BD">
                      <a:tint val="100000"/>
                      <a:shade val="50000"/>
                      <a:satMod val="150000"/>
                    </a:srgbClr>
                  </a:gs>
                </a:gsLst>
                <a:lin ang="5400000"/>
              </a:gra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4690" y="2916382"/>
            <a:ext cx="87907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Đề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tài</a:t>
            </a:r>
            <a:r>
              <a:rPr lang="en-US" sz="3200" b="1" dirty="0" smtClean="0">
                <a:solidFill>
                  <a:srgbClr val="006600"/>
                </a:solidFill>
              </a:rPr>
              <a:t>: </a:t>
            </a:r>
            <a:r>
              <a:rPr lang="en-US" sz="3200" b="1" dirty="0" err="1" smtClean="0">
                <a:solidFill>
                  <a:srgbClr val="006600"/>
                </a:solidFill>
              </a:rPr>
              <a:t>Thơ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Hoa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</a:rPr>
              <a:t>nở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>
                <a:solidFill>
                  <a:srgbClr val="006600"/>
                </a:solidFill>
              </a:rPr>
              <a:t/>
            </a:r>
            <a:br>
              <a:rPr lang="en-US" sz="3200" b="1" dirty="0">
                <a:solidFill>
                  <a:srgbClr val="006600"/>
                </a:solidFill>
              </a:rPr>
            </a:br>
            <a:r>
              <a:rPr lang="en-US" sz="3200" b="1" dirty="0">
                <a:solidFill>
                  <a:srgbClr val="006600"/>
                </a:solidFill>
              </a:rPr>
              <a:t>                 </a:t>
            </a:r>
            <a:r>
              <a:rPr lang="en-US" sz="3200" b="1" dirty="0" err="1">
                <a:solidFill>
                  <a:srgbClr val="006600"/>
                </a:solidFill>
              </a:rPr>
              <a:t>Lứa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D1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 smtClean="0">
                <a:solidFill>
                  <a:srgbClr val="006600"/>
                </a:solidFill>
              </a:rPr>
              <a:t>)</a:t>
            </a:r>
            <a:endParaRPr lang="en-US" sz="3200" dirty="0" smtClean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43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9143999" cy="6934200"/>
          </a:xfrm>
        </p:spPr>
      </p:pic>
      <p:sp>
        <p:nvSpPr>
          <p:cNvPr id="5" name="TextBox 4"/>
          <p:cNvSpPr txBox="1"/>
          <p:nvPr/>
        </p:nvSpPr>
        <p:spPr>
          <a:xfrm>
            <a:off x="2209800" y="1417638"/>
            <a:ext cx="419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</a:rPr>
              <a:t>Bài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hát</a:t>
            </a:r>
            <a:r>
              <a:rPr lang="en-US" sz="4400" dirty="0" smtClean="0">
                <a:solidFill>
                  <a:srgbClr val="FF0000"/>
                </a:solidFill>
              </a:rPr>
              <a:t>: </a:t>
            </a:r>
            <a:r>
              <a:rPr lang="en-US" sz="4400" dirty="0" err="1" smtClean="0">
                <a:solidFill>
                  <a:srgbClr val="FF0000"/>
                </a:solidFill>
              </a:rPr>
              <a:t>Màu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hoa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622012"/>
            <a:ext cx="2018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1. </a:t>
            </a:r>
            <a:r>
              <a:rPr lang="en-US" sz="3200" dirty="0" err="1" smtClean="0"/>
              <a:t>Ổn</a:t>
            </a:r>
            <a:r>
              <a:rPr lang="en-US" sz="3200" dirty="0" smtClean="0"/>
              <a:t> </a:t>
            </a:r>
            <a:r>
              <a:rPr lang="en-US" sz="3200" dirty="0" err="1" smtClean="0"/>
              <a:t>định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0690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905000" y="1338333"/>
            <a:ext cx="56334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Lần</a:t>
            </a:r>
            <a:r>
              <a:rPr lang="en-US" sz="4000" dirty="0" smtClean="0">
                <a:solidFill>
                  <a:srgbClr val="FF0000"/>
                </a:solidFill>
              </a:rPr>
              <a:t> 1 :</a:t>
            </a:r>
            <a:r>
              <a:rPr lang="en-US" sz="4000" dirty="0" err="1" smtClean="0">
                <a:solidFill>
                  <a:srgbClr val="FF0000"/>
                </a:solidFill>
              </a:rPr>
              <a:t>Cô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diễn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cảm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    </a:t>
            </a:r>
            <a:r>
              <a:rPr lang="en-US" sz="4000" dirty="0" err="1" smtClean="0">
                <a:solidFill>
                  <a:srgbClr val="0070C0"/>
                </a:solidFill>
              </a:rPr>
              <a:t>Bài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thơ</a:t>
            </a:r>
            <a:r>
              <a:rPr lang="en-US" sz="4000" dirty="0" smtClean="0">
                <a:solidFill>
                  <a:srgbClr val="0070C0"/>
                </a:solidFill>
              </a:rPr>
              <a:t> : </a:t>
            </a:r>
            <a:r>
              <a:rPr lang="en-US" sz="4000" dirty="0" err="1" smtClean="0">
                <a:solidFill>
                  <a:srgbClr val="0070C0"/>
                </a:solidFill>
              </a:rPr>
              <a:t>Hoa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nở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02425" y="2694415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cà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tim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tím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huệ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trắng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tinh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nhài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xinh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xinh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Đua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nhau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cùng</a:t>
            </a:r>
            <a:r>
              <a:rPr lang="en-US" sz="32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-apple-system"/>
              </a:rPr>
              <a:t>nở</a:t>
            </a:r>
            <a:r>
              <a:rPr lang="en-US" dirty="0">
                <a:solidFill>
                  <a:srgbClr val="3A3A3A"/>
                </a:solidFill>
                <a:latin typeface="-apple-system"/>
              </a:rPr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683955"/>
            <a:ext cx="35044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2.Phương </a:t>
            </a:r>
            <a:r>
              <a:rPr lang="en-US" sz="4000" dirty="0" err="1" smtClean="0"/>
              <a:t>Pháp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5199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-26745"/>
            <a:ext cx="9144000" cy="7086600"/>
          </a:xfrm>
        </p:spPr>
      </p:pic>
      <p:sp>
        <p:nvSpPr>
          <p:cNvPr id="5" name="TextBox 4"/>
          <p:cNvSpPr txBox="1"/>
          <p:nvPr/>
        </p:nvSpPr>
        <p:spPr>
          <a:xfrm>
            <a:off x="1354397" y="272764"/>
            <a:ext cx="6476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Lần</a:t>
            </a:r>
            <a:r>
              <a:rPr lang="en-US" sz="3200" dirty="0" smtClean="0">
                <a:solidFill>
                  <a:srgbClr val="FF0000"/>
                </a:solidFill>
              </a:rPr>
              <a:t> 2 :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đọc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cùng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hình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ảnh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117982"/>
            <a:ext cx="15424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Hoa</a:t>
            </a:r>
            <a:r>
              <a:rPr lang="en-US" sz="3200" dirty="0" smtClean="0"/>
              <a:t> </a:t>
            </a:r>
            <a:r>
              <a:rPr lang="en-US" sz="3200" dirty="0" err="1" smtClean="0"/>
              <a:t>Nở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518083"/>
            <a:ext cx="2395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Hoa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cà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tim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tím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530" y="1273271"/>
            <a:ext cx="3008333" cy="224328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24841" y="1969454"/>
            <a:ext cx="3000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Hoa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huệ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trắng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tinh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91" y="3625494"/>
            <a:ext cx="3067511" cy="224328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10987" y="2420825"/>
            <a:ext cx="2959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Hoa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nhài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xinh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xinh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733800"/>
            <a:ext cx="3070674" cy="202667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04223" y="2834983"/>
            <a:ext cx="29322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Đua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nhau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nở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37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</p:spPr>
      </p:pic>
      <p:sp>
        <p:nvSpPr>
          <p:cNvPr id="5" name="TextBox 4"/>
          <p:cNvSpPr txBox="1"/>
          <p:nvPr/>
        </p:nvSpPr>
        <p:spPr>
          <a:xfrm>
            <a:off x="2895600" y="1417638"/>
            <a:ext cx="26217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Trẻ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đọc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cô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271" y="3044468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cà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tim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tím</a:t>
            </a:r>
            <a:r>
              <a:rPr lang="en-US" sz="2800" dirty="0">
                <a:solidFill>
                  <a:srgbClr val="FF0000"/>
                </a:solidFill>
              </a:rPr>
              <a:t/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huệ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trắng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tinh</a:t>
            </a:r>
            <a:r>
              <a:rPr lang="en-US" sz="2800" dirty="0">
                <a:solidFill>
                  <a:srgbClr val="FF0000"/>
                </a:solidFill>
              </a:rPr>
              <a:t/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Hoa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nhài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xinh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xinh</a:t>
            </a:r>
            <a:r>
              <a:rPr lang="en-US" sz="2800" dirty="0">
                <a:solidFill>
                  <a:srgbClr val="FF0000"/>
                </a:solidFill>
              </a:rPr>
              <a:t/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Đua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cùng</a:t>
            </a:r>
            <a:r>
              <a:rPr lang="en-US" sz="2800" dirty="0">
                <a:solidFill>
                  <a:srgbClr val="FF0000"/>
                </a:solidFill>
                <a:latin typeface="-apple-system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-apple-system"/>
              </a:rPr>
              <a:t>nở</a:t>
            </a:r>
            <a:r>
              <a:rPr lang="en-US" sz="2800" dirty="0">
                <a:solidFill>
                  <a:srgbClr val="3A3A3A"/>
                </a:solidFill>
                <a:latin typeface="-apple-system"/>
              </a:rPr>
              <a:t>.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456748" y="2206695"/>
            <a:ext cx="18165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Hoa</a:t>
            </a:r>
            <a:r>
              <a:rPr lang="en-US" sz="4000" dirty="0" smtClean="0"/>
              <a:t> </a:t>
            </a:r>
            <a:r>
              <a:rPr lang="en-US" sz="4000" dirty="0" err="1" smtClean="0"/>
              <a:t>nở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6542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273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609600" y="492195"/>
            <a:ext cx="24120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3.Kết </a:t>
            </a:r>
            <a:r>
              <a:rPr lang="en-US" sz="4000" dirty="0" err="1" smtClean="0">
                <a:solidFill>
                  <a:srgbClr val="FF0000"/>
                </a:solidFill>
              </a:rPr>
              <a:t>thúc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78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153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-apple-system</vt:lpstr>
      <vt:lpstr>Arial</vt:lpstr>
      <vt:lpstr>Calibri</vt:lpstr>
      <vt:lpstr>1_Office Theme</vt:lpstr>
      <vt:lpstr>PHÒNG GIÁO DỤC VÀ ĐÀO TẠO QUẬN LONG BIÊN  TRƯỜNG MẦM NON HOA SỮA                 Năm học 2022-2023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 TRƯỜNG MẦM NON HOA SỮA                 </dc:title>
  <dc:creator>Lop D1</dc:creator>
  <cp:lastModifiedBy>Phong1T1</cp:lastModifiedBy>
  <cp:revision>45</cp:revision>
  <dcterms:created xsi:type="dcterms:W3CDTF">2019-01-10T03:43:25Z</dcterms:created>
  <dcterms:modified xsi:type="dcterms:W3CDTF">2023-02-03T04:16:36Z</dcterms:modified>
</cp:coreProperties>
</file>