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8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4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8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7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4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6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6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9154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dirty="0" err="1" smtClean="0">
                <a:solidFill>
                  <a:srgbClr val="006600"/>
                </a:solidFill>
              </a:rPr>
              <a:t>Năm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</a:rPr>
              <a:t>học</a:t>
            </a:r>
            <a:r>
              <a:rPr lang="en-US" sz="2400" dirty="0" smtClean="0">
                <a:solidFill>
                  <a:srgbClr val="006600"/>
                </a:solidFill>
              </a:rPr>
              <a:t> 2022-2023</a:t>
            </a:r>
            <a:endParaRPr lang="en-US" sz="24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NGÔN NGỮ  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690" y="2916382"/>
            <a:ext cx="87907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</a:rPr>
              <a:t>Thơ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Hoa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đào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884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9" y="-62345"/>
            <a:ext cx="9143999" cy="6934200"/>
          </a:xfrm>
        </p:spPr>
      </p:pic>
      <p:sp>
        <p:nvSpPr>
          <p:cNvPr id="6" name="TextBox 5"/>
          <p:cNvSpPr txBox="1"/>
          <p:nvPr/>
        </p:nvSpPr>
        <p:spPr>
          <a:xfrm>
            <a:off x="65809" y="226727"/>
            <a:ext cx="2222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Ổn</a:t>
            </a:r>
            <a:r>
              <a:rPr lang="en-US" sz="3200" dirty="0" smtClean="0"/>
              <a:t> </a:t>
            </a:r>
            <a:r>
              <a:rPr lang="en-US" sz="3200" dirty="0" err="1" smtClean="0"/>
              <a:t>định</a:t>
            </a:r>
            <a:r>
              <a:rPr lang="en-US" sz="3200" dirty="0" smtClean="0"/>
              <a:t> 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0273" y="1828800"/>
            <a:ext cx="370806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nhỏ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Cánh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hồng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tươi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Hễ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thấy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cười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tết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           </a:t>
            </a:r>
            <a:r>
              <a:rPr lang="en-US" sz="3200" dirty="0" err="1" smtClean="0">
                <a:solidFill>
                  <a:srgbClr val="FF0000"/>
                </a:solidFill>
              </a:rPr>
              <a:t>Là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hoa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 ?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94472"/>
            <a:ext cx="1497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Câu</a:t>
            </a:r>
            <a:r>
              <a:rPr lang="en-US" sz="3600" dirty="0" smtClean="0"/>
              <a:t> </a:t>
            </a:r>
            <a:r>
              <a:rPr lang="en-US" sz="3600" dirty="0" err="1" smtClean="0"/>
              <a:t>đố</a:t>
            </a: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475" y="1548750"/>
            <a:ext cx="4601197" cy="311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90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05000" y="1338333"/>
            <a:ext cx="563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Lần</a:t>
            </a:r>
            <a:r>
              <a:rPr lang="en-US" sz="4000" dirty="0" smtClean="0">
                <a:solidFill>
                  <a:srgbClr val="FF0000"/>
                </a:solidFill>
              </a:rPr>
              <a:t> 1 :</a:t>
            </a:r>
            <a:r>
              <a:rPr lang="en-US" sz="4000" dirty="0" err="1" smtClean="0">
                <a:solidFill>
                  <a:srgbClr val="FF0000"/>
                </a:solidFill>
              </a:rPr>
              <a:t>Cô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diễn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cảm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 err="1" smtClean="0">
                <a:solidFill>
                  <a:srgbClr val="0070C0"/>
                </a:solidFill>
              </a:rPr>
              <a:t>Bài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thơ</a:t>
            </a:r>
            <a:r>
              <a:rPr lang="en-US" sz="4000" dirty="0" smtClean="0">
                <a:solidFill>
                  <a:srgbClr val="0070C0"/>
                </a:solidFill>
              </a:rPr>
              <a:t> : </a:t>
            </a:r>
            <a:r>
              <a:rPr lang="en-US" sz="4000" dirty="0" err="1" smtClean="0">
                <a:solidFill>
                  <a:srgbClr val="0070C0"/>
                </a:solidFill>
              </a:rPr>
              <a:t>Hoa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đào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683955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2.Phương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173747" y="2491289"/>
            <a:ext cx="4796506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Quanh </a:t>
            </a:r>
            <a:r>
              <a:rPr lang="vi-VN" sz="2800" dirty="0"/>
              <a:t>năm đi chơi</a:t>
            </a:r>
            <a:br>
              <a:rPr lang="vi-VN" sz="2800" dirty="0"/>
            </a:br>
            <a:r>
              <a:rPr lang="vi-VN" sz="2800" dirty="0"/>
              <a:t>Trốn tìm trong vỏ</a:t>
            </a:r>
            <a:br>
              <a:rPr lang="vi-VN" sz="2800" dirty="0"/>
            </a:br>
            <a:r>
              <a:rPr lang="vi-VN" sz="2800" dirty="0"/>
              <a:t>Hẹn mùa xuân về</a:t>
            </a:r>
            <a:br>
              <a:rPr lang="vi-VN" sz="2800" dirty="0"/>
            </a:br>
            <a:r>
              <a:rPr lang="vi-VN" sz="2800" dirty="0"/>
              <a:t>Đua nhau cùng nở.</a:t>
            </a:r>
          </a:p>
          <a:p>
            <a:r>
              <a:rPr lang="vi-VN" sz="2800" i="1" dirty="0"/>
              <a:t>Tác giả: </a:t>
            </a:r>
            <a:r>
              <a:rPr lang="vi-VN" sz="2800" b="1" i="1" dirty="0"/>
              <a:t>Phùng Ngọc Hùng</a:t>
            </a:r>
            <a:r>
              <a:rPr lang="vi-VN" sz="2800" i="1" dirty="0"/>
              <a:t>.</a:t>
            </a:r>
            <a:endParaRPr lang="vi-VN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9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549"/>
            <a:ext cx="9144000" cy="7086600"/>
          </a:xfrm>
        </p:spPr>
      </p:pic>
      <p:sp>
        <p:nvSpPr>
          <p:cNvPr id="5" name="TextBox 4"/>
          <p:cNvSpPr txBox="1"/>
          <p:nvPr/>
        </p:nvSpPr>
        <p:spPr>
          <a:xfrm>
            <a:off x="1354397" y="272764"/>
            <a:ext cx="6476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</a:rPr>
              <a:t> 2 :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073138"/>
            <a:ext cx="3664786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Quanh năm đi chơi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Trốn tìm trong vỏ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Hẹn mùa xuân về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Đua nhau cùng nở</a:t>
            </a:r>
            <a:r>
              <a:rPr lang="vi-VN" dirty="0"/>
              <a:t>.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1234281"/>
            <a:ext cx="3913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thơ</a:t>
            </a:r>
            <a:r>
              <a:rPr lang="en-US" sz="4000" dirty="0" smtClean="0">
                <a:solidFill>
                  <a:srgbClr val="FF0000"/>
                </a:solidFill>
              </a:rPr>
              <a:t> : </a:t>
            </a:r>
            <a:r>
              <a:rPr lang="en-US" sz="4000" dirty="0" err="1" smtClean="0">
                <a:solidFill>
                  <a:srgbClr val="FF0000"/>
                </a:solidFill>
              </a:rPr>
              <a:t>Hoa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đào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86" y="1066799"/>
            <a:ext cx="4945814" cy="566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7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2895600" y="1417638"/>
            <a:ext cx="3312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912" y="2010304"/>
            <a:ext cx="2087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Hoa</a:t>
            </a:r>
            <a:r>
              <a:rPr lang="en-US" sz="4000" dirty="0" smtClean="0"/>
              <a:t> </a:t>
            </a:r>
            <a:r>
              <a:rPr lang="en-US" sz="4000" dirty="0" err="1" smtClean="0"/>
              <a:t>Đào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895600" y="2781930"/>
            <a:ext cx="3687228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Quanh năm đi chơi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Trốn tìm trong vỏ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Hẹn mùa xuân về</a:t>
            </a:r>
            <a:br>
              <a:rPr lang="vi-VN" sz="3200" dirty="0">
                <a:solidFill>
                  <a:srgbClr val="FF0000"/>
                </a:solidFill>
              </a:rPr>
            </a:br>
            <a:r>
              <a:rPr lang="vi-VN" sz="3200" dirty="0">
                <a:solidFill>
                  <a:srgbClr val="FF0000"/>
                </a:solidFill>
              </a:rPr>
              <a:t>Đua nhau cùng nở</a:t>
            </a:r>
            <a:r>
              <a:rPr lang="vi-VN" sz="3200" dirty="0"/>
              <a:t>.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3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0" y="492195"/>
            <a:ext cx="2412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3.Kết </a:t>
            </a:r>
            <a:r>
              <a:rPr lang="en-US" sz="4000" dirty="0" err="1" smtClean="0">
                <a:solidFill>
                  <a:srgbClr val="FF0000"/>
                </a:solidFill>
              </a:rPr>
              <a:t>thúc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7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187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PHÒNG GIÁO DỤC VÀ ĐÀO TẠO QUẬN LONG BIÊN  TRƯỜNG MẦM NON HOA SỮA                 Năm học 2022-2023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Phong1T1</cp:lastModifiedBy>
  <cp:revision>47</cp:revision>
  <dcterms:created xsi:type="dcterms:W3CDTF">2019-01-10T03:43:25Z</dcterms:created>
  <dcterms:modified xsi:type="dcterms:W3CDTF">2023-02-06T02:32:44Z</dcterms:modified>
</cp:coreProperties>
</file>