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1" r:id="rId2"/>
    <p:sldId id="264" r:id="rId3"/>
    <p:sldId id="256" r:id="rId4"/>
    <p:sldId id="262" r:id="rId5"/>
    <p:sldId id="266" r:id="rId6"/>
    <p:sldId id="26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2022-2023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hát</a:t>
            </a:r>
            <a:r>
              <a:rPr lang="en-US" sz="2800" b="1" dirty="0" smtClean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Mùa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xuân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ơi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VĐTN : Tai </a:t>
            </a:r>
            <a:r>
              <a:rPr lang="en-US" sz="2800" b="1" dirty="0" err="1" smtClean="0">
                <a:solidFill>
                  <a:srgbClr val="006600"/>
                </a:solidFill>
              </a:rPr>
              <a:t>ai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tinh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743200" y="1350387"/>
            <a:ext cx="3572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1.Ổn </a:t>
            </a:r>
            <a:r>
              <a:rPr lang="en-US" sz="3200" dirty="0" err="1" smtClean="0">
                <a:solidFill>
                  <a:srgbClr val="FF0000"/>
                </a:solidFill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Câu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đố</a:t>
            </a:r>
            <a:r>
              <a:rPr lang="en-US" sz="3200" dirty="0" smtClean="0">
                <a:solidFill>
                  <a:srgbClr val="FF0000"/>
                </a:solidFill>
              </a:rPr>
              <a:t>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078563"/>
            <a:ext cx="4275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Mùa</a:t>
            </a:r>
            <a:r>
              <a:rPr lang="en-US" i="1" dirty="0" smtClean="0"/>
              <a:t> </a:t>
            </a:r>
            <a:r>
              <a:rPr lang="en-US" i="1" dirty="0" err="1" smtClean="0"/>
              <a:t>gì</a:t>
            </a:r>
            <a:r>
              <a:rPr lang="en-US" i="1" dirty="0" smtClean="0"/>
              <a:t> </a:t>
            </a:r>
            <a:r>
              <a:rPr lang="vi-VN" i="1" dirty="0" smtClean="0"/>
              <a:t>cây </a:t>
            </a:r>
            <a:r>
              <a:rPr lang="vi-VN" i="1" dirty="0"/>
              <a:t>cối xanh tươi,</a:t>
            </a:r>
          </a:p>
          <a:p>
            <a:r>
              <a:rPr lang="vi-VN" i="1" dirty="0"/>
              <a:t>Mai vàng khoe sắc, đào phai thắm hồng</a:t>
            </a:r>
          </a:p>
          <a:p>
            <a:r>
              <a:rPr lang="vi-VN" i="1" dirty="0"/>
              <a:t>Là </a:t>
            </a:r>
            <a:r>
              <a:rPr lang="en-US" i="1" dirty="0" err="1" smtClean="0"/>
              <a:t>mùa</a:t>
            </a:r>
            <a:r>
              <a:rPr lang="en-US" i="1" dirty="0" smtClean="0"/>
              <a:t> </a:t>
            </a:r>
            <a:r>
              <a:rPr lang="vi-VN" i="1" dirty="0" smtClean="0"/>
              <a:t>gì </a:t>
            </a:r>
            <a:r>
              <a:rPr lang="vi-VN" i="1" dirty="0"/>
              <a:t>?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65" y="3169217"/>
            <a:ext cx="2315888" cy="1773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91" y="3169218"/>
            <a:ext cx="2514599" cy="17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3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57200" y="6096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Lần</a:t>
            </a:r>
            <a:r>
              <a:rPr lang="en-US" sz="4000" dirty="0" smtClean="0">
                <a:solidFill>
                  <a:srgbClr val="FF0000"/>
                </a:solidFill>
              </a:rPr>
              <a:t> 1 :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trẻ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, 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nhạc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xuan-oi-xuan-da-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  <p:pic>
        <p:nvPicPr>
          <p:cNvPr id="6" name="xuan-oi-xuan-da-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61" y="152400"/>
            <a:ext cx="53750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Lần</a:t>
            </a:r>
            <a:r>
              <a:rPr lang="en-US" sz="3200" dirty="0" smtClean="0">
                <a:solidFill>
                  <a:srgbClr val="0000FF"/>
                </a:solidFill>
              </a:rPr>
              <a:t> 2 : </a:t>
            </a:r>
            <a:r>
              <a:rPr lang="en-US" sz="3200" dirty="0">
                <a:solidFill>
                  <a:srgbClr val="0000FF"/>
                </a:solidFill>
              </a:rPr>
              <a:t> </a:t>
            </a:r>
            <a:r>
              <a:rPr lang="en-US" sz="3200" dirty="0" err="1">
                <a:solidFill>
                  <a:srgbClr val="0000FF"/>
                </a:solidFill>
              </a:rPr>
              <a:t>Cô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hát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kết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hợp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endParaRPr lang="en-US" sz="3200" dirty="0" smtClean="0">
              <a:solidFill>
                <a:srgbClr val="0000FF"/>
              </a:solidFill>
            </a:endParaRPr>
          </a:p>
          <a:p>
            <a:r>
              <a:rPr lang="en-US" sz="3200" dirty="0" err="1" smtClean="0">
                <a:solidFill>
                  <a:srgbClr val="0000FF"/>
                </a:solidFill>
              </a:rPr>
              <a:t>với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tác</a:t>
            </a:r>
            <a:r>
              <a:rPr lang="en-US" sz="3200" dirty="0">
                <a:solidFill>
                  <a:srgbClr val="0000FF"/>
                </a:solidFill>
              </a:rPr>
              <a:t> minh </a:t>
            </a:r>
            <a:r>
              <a:rPr lang="en-US" sz="3200" dirty="0" err="1">
                <a:solidFill>
                  <a:srgbClr val="0000FF"/>
                </a:solidFill>
              </a:rPr>
              <a:t>họa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0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ùa Xuân Ơi - Xuân Đã Về Nhạc Tết Thiếu Nhi - 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258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Lần 3: Cô cho trẻ xem video và hưởng ứng bài hát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79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692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2000" y="648197"/>
            <a:ext cx="4049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TCAN: Tai </a:t>
            </a:r>
            <a:r>
              <a:rPr lang="en-US" sz="4400" dirty="0" err="1">
                <a:solidFill>
                  <a:srgbClr val="FF0000"/>
                </a:solidFill>
              </a:rPr>
              <a:t>ai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tinh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273" y="3886200"/>
            <a:ext cx="3384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3.Kết </a:t>
            </a:r>
            <a:r>
              <a:rPr lang="en-US" sz="5400" dirty="0" err="1">
                <a:solidFill>
                  <a:srgbClr val="FF0000"/>
                </a:solidFill>
              </a:rPr>
              <a:t>thúc</a:t>
            </a:r>
            <a:r>
              <a:rPr lang="en-US" sz="5400" dirty="0">
                <a:solidFill>
                  <a:srgbClr val="FF0000"/>
                </a:solidFill>
              </a:rPr>
              <a:t> 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84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144</Words>
  <Application>Microsoft Office PowerPoint</Application>
  <PresentationFormat>On-screen Show (4:3)</PresentationFormat>
  <Paragraphs>17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PHÒNG GIÁO DỤC VÀ ĐÀO TẠO QUẬN LONG BIÊN  TRƯỜNG MẦM NON HOA SỮA                 Năm học 2022-2023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Phong1T1</cp:lastModifiedBy>
  <cp:revision>99</cp:revision>
  <dcterms:created xsi:type="dcterms:W3CDTF">2018-10-09T01:27:08Z</dcterms:created>
  <dcterms:modified xsi:type="dcterms:W3CDTF">2023-02-06T05:06:05Z</dcterms:modified>
</cp:coreProperties>
</file>