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omments/comment1.xml" ContentType="application/vnd.openxmlformats-officedocument.presentationml.comment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75" r:id="rId2"/>
    <p:sldId id="377" r:id="rId3"/>
    <p:sldId id="381" r:id="rId4"/>
    <p:sldId id="383" r:id="rId5"/>
    <p:sldId id="395" r:id="rId6"/>
    <p:sldId id="342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3" r:id="rId16"/>
    <p:sldId id="394" r:id="rId17"/>
    <p:sldId id="398" r:id="rId18"/>
    <p:sldId id="401" r:id="rId19"/>
    <p:sldId id="400" r:id="rId20"/>
    <p:sldId id="3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33CC"/>
    <a:srgbClr val="FF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56" autoAdjust="0"/>
    <p:restoredTop sz="94291" autoAdjust="0"/>
  </p:normalViewPr>
  <p:slideViewPr>
    <p:cSldViewPr snapToGrid="0">
      <p:cViewPr>
        <p:scale>
          <a:sx n="66" d="100"/>
          <a:sy n="66" d="100"/>
        </p:scale>
        <p:origin x="924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8T00:28:12.686" idx="2">
    <p:pos x="5760" y="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CB4A9-3631-4002-9456-564F73D4579B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2D4F6-07DF-4D3E-BCE1-C2C467B65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59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6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85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3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3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84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72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2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74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9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9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4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3B868-C9BE-4BE0-9C66-4555422D88E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5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1.m4a"/><Relationship Id="rId7" Type="http://schemas.openxmlformats.org/officeDocument/2006/relationships/image" Target="../media/image3.gif"/><Relationship Id="rId12" Type="http://schemas.openxmlformats.org/officeDocument/2006/relationships/image" Target="../media/image8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gif"/><Relationship Id="rId11" Type="http://schemas.openxmlformats.org/officeDocument/2006/relationships/image" Target="../media/image7.jpeg"/><Relationship Id="rId5" Type="http://schemas.openxmlformats.org/officeDocument/2006/relationships/image" Target="../media/image1.jpg"/><Relationship Id="rId10" Type="http://schemas.openxmlformats.org/officeDocument/2006/relationships/image" Target="../media/image6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4.m4a"/><Relationship Id="rId7" Type="http://schemas.openxmlformats.org/officeDocument/2006/relationships/image" Target="../media/image13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6.m4a"/><Relationship Id="rId7" Type="http://schemas.openxmlformats.org/officeDocument/2006/relationships/image" Target="../media/image21.jp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.png"/><Relationship Id="rId5" Type="http://schemas.openxmlformats.org/officeDocument/2006/relationships/image" Target="../media/image22.jp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.png"/><Relationship Id="rId5" Type="http://schemas.openxmlformats.org/officeDocument/2006/relationships/image" Target="../media/image23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8.pn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2.gif"/><Relationship Id="rId5" Type="http://schemas.openxmlformats.org/officeDocument/2006/relationships/image" Target="../media/image2.gif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media" Target="../media/media6.m4a"/><Relationship Id="rId7" Type="http://schemas.openxmlformats.org/officeDocument/2006/relationships/image" Target="../media/image2.gif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media" Target="../media/media6.m4a"/><Relationship Id="rId7" Type="http://schemas.openxmlformats.org/officeDocument/2006/relationships/image" Target="../media/image2.gif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media23.m4a"/><Relationship Id="rId7" Type="http://schemas.microsoft.com/office/2007/relationships/hdphoto" Target="../media/hdphoto2.wdp"/><Relationship Id="rId2" Type="http://schemas.microsoft.com/office/2007/relationships/media" Target="../media/media23.m4a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11" Type="http://schemas.openxmlformats.org/officeDocument/2006/relationships/image" Target="../media/image8.png"/><Relationship Id="rId5" Type="http://schemas.openxmlformats.org/officeDocument/2006/relationships/image" Target="../media/image30.jpeg"/><Relationship Id="rId10" Type="http://schemas.openxmlformats.org/officeDocument/2006/relationships/image" Target="../media/image32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media4.m4a"/><Relationship Id="rId7" Type="http://schemas.microsoft.com/office/2007/relationships/hdphoto" Target="../media/hdphoto1.wdp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comments" Target="../comments/comment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8.m4a"/><Relationship Id="rId7" Type="http://schemas.openxmlformats.org/officeDocument/2006/relationships/image" Target="../media/image1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" y="0"/>
            <a:ext cx="12154092" cy="6858000"/>
          </a:xfrm>
          <a:prstGeom prst="rect">
            <a:avLst/>
          </a:prstGeom>
        </p:spPr>
      </p:pic>
      <p:sp>
        <p:nvSpPr>
          <p:cNvPr id="15362" name="Text Box 7"/>
          <p:cNvSpPr txBox="1">
            <a:spLocks noChangeArrowheads="1"/>
          </p:cNvSpPr>
          <p:nvPr/>
        </p:nvSpPr>
        <p:spPr bwMode="auto">
          <a:xfrm>
            <a:off x="3238500" y="-762000"/>
            <a:ext cx="594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15363" name="Picture 8" descr="Copy of gau n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129" y="5000274"/>
            <a:ext cx="91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90" name="WordArt 22"/>
          <p:cNvSpPr>
            <a:spLocks noChangeArrowheads="1" noChangeShapeType="1" noTextEdit="1"/>
          </p:cNvSpPr>
          <p:nvPr/>
        </p:nvSpPr>
        <p:spPr bwMode="auto">
          <a:xfrm>
            <a:off x="4210050" y="304800"/>
            <a:ext cx="3557588" cy="1143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3470256" y="3097870"/>
            <a:ext cx="52875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</a:rPr>
              <a:t>BÀI THƠ: LẤY TĂM CHO BÀ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5368" name="Picture 34" descr="878031oq6iuoirb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652007" y="4181475"/>
            <a:ext cx="564356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35" descr="878031oq6iuoirb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39449" y="5569394"/>
            <a:ext cx="752475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36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10677673" y="5422695"/>
            <a:ext cx="1066800" cy="55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37" descr="878031oq6iuoirb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6807" y="5569393"/>
            <a:ext cx="752475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8" descr="878031oq6iuoirb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8292" y="4324350"/>
            <a:ext cx="564356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9" descr="887822uivpqeloz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9446" y="-748124"/>
            <a:ext cx="741363" cy="207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40" descr="887822uivpqeloz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" y="290512"/>
            <a:ext cx="464344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09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91" y="661973"/>
            <a:ext cx="7858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43" descr="887822uivpqeloz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6125" y="-560316"/>
            <a:ext cx="619125" cy="162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44" descr="887822uivpqeloz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019" y="77736"/>
            <a:ext cx="464344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299606" y="79396"/>
            <a:ext cx="778692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MẦM NON HOA SEN</a:t>
            </a:r>
          </a:p>
        </p:txBody>
      </p:sp>
      <p:pic>
        <p:nvPicPr>
          <p:cNvPr id="32" name="Picture 31" descr="logo hoa se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885" y="666951"/>
            <a:ext cx="1753787" cy="135477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2855046" y="2487105"/>
            <a:ext cx="65179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30"/>
          <p:cNvSpPr txBox="1">
            <a:spLocks noChangeArrowheads="1"/>
          </p:cNvSpPr>
          <p:nvPr/>
        </p:nvSpPr>
        <p:spPr bwMode="auto">
          <a:xfrm>
            <a:off x="3628873" y="4666516"/>
            <a:ext cx="45888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2000" b="1" dirty="0" smtClean="0">
                <a:solidFill>
                  <a:srgbClr val="009900"/>
                </a:solidFill>
                <a:latin typeface="Times New Roman" pitchFamily="18" charset="0"/>
              </a:rPr>
              <a:t>GV</a:t>
            </a:r>
            <a:r>
              <a:rPr lang="vi-VN" sz="2000" b="1" dirty="0">
                <a:solidFill>
                  <a:srgbClr val="009900"/>
                </a:solidFill>
                <a:latin typeface="Times New Roman" pitchFamily="18" charset="0"/>
              </a:rPr>
              <a:t>: </a:t>
            </a:r>
            <a:r>
              <a:rPr lang="vi-VN" sz="2000" b="1" dirty="0" smtClean="0">
                <a:solidFill>
                  <a:srgbClr val="009900"/>
                </a:solidFill>
                <a:latin typeface="Times New Roman" pitchFamily="18" charset="0"/>
              </a:rPr>
              <a:t>Kim Dung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6" name="Text Box 30"/>
          <p:cNvSpPr txBox="1">
            <a:spLocks noChangeArrowheads="1"/>
          </p:cNvSpPr>
          <p:nvPr/>
        </p:nvSpPr>
        <p:spPr bwMode="auto">
          <a:xfrm>
            <a:off x="6435743" y="3818523"/>
            <a:ext cx="21557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ST: Định Hải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7" name="Text Box 30"/>
          <p:cNvSpPr txBox="1">
            <a:spLocks noChangeArrowheads="1"/>
          </p:cNvSpPr>
          <p:nvPr/>
        </p:nvSpPr>
        <p:spPr bwMode="auto">
          <a:xfrm>
            <a:off x="3759994" y="4194608"/>
            <a:ext cx="4457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2000" b="1" dirty="0">
                <a:latin typeface="Times New Roman" pitchFamily="18" charset="0"/>
              </a:rPr>
              <a:t>Lứa tuổi: Mẫu giáo bé 3-4 tuổi</a:t>
            </a:r>
            <a:endParaRPr lang="en-US" sz="2000" b="1" dirty="0">
              <a:latin typeface="Times New Roman" pitchFamily="18" charset="0"/>
            </a:endParaRPr>
          </a:p>
        </p:txBody>
      </p:sp>
      <p:pic>
        <p:nvPicPr>
          <p:cNvPr id="3" name="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46057" y="610944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812413"/>
      </p:ext>
    </p:extLst>
  </p:cSld>
  <p:clrMapOvr>
    <a:masterClrMapping/>
  </p:clrMapOvr>
  <p:transition advTm="33488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40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399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Picture 5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91" y="154152"/>
            <a:ext cx="1550213" cy="11239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53163" y="5729536"/>
            <a:ext cx="93829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Nhưng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bà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rụng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hết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răng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Cháu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còn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lấy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tăm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bà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" name="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6154" y="57807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965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Picture 5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91" y="154152"/>
            <a:ext cx="1550213" cy="11239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1097" y="6014153"/>
            <a:ext cx="487363" cy="4873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68402" y="5780782"/>
            <a:ext cx="82399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Cháu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đi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rót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bưng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ra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Chè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thơm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hương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tỏa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khắp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</a:rPr>
              <a:t>vui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7310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2410691" y="1064696"/>
            <a:ext cx="750223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 con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vừa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đọc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thơ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gì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? Do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ai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sáng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</a:rPr>
              <a:t>tác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</a:rPr>
              <a:t>?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2772325" y="3221999"/>
            <a:ext cx="6647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Lấy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tăm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bà</a:t>
            </a:r>
            <a:endParaRPr lang="en-US" sz="4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2651098" y="4363694"/>
            <a:ext cx="6647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Nhà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thơ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Định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Hải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9" name="Picture 8" descr="logo hoa s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91" y="154152"/>
            <a:ext cx="1550213" cy="11239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1996" y="5947288"/>
            <a:ext cx="487363" cy="487363"/>
          </a:xfrm>
          <a:prstGeom prst="rect">
            <a:avLst/>
          </a:prstGeom>
        </p:spPr>
      </p:pic>
      <p:pic>
        <p:nvPicPr>
          <p:cNvPr id="5" name="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07619" y="55960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6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1669473" y="0"/>
            <a:ext cx="88530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</a:rPr>
              <a:t>Cô giáo đã dạy bạn nhỏ điều gì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323" y="871104"/>
            <a:ext cx="7782791" cy="51157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62695" y="5986895"/>
            <a:ext cx="71697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latin typeface="Times New Roman" pitchFamily="18" charset="0"/>
              </a:rPr>
              <a:t>Cô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giáo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dạy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cháu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về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nhà</a:t>
            </a:r>
            <a:endParaRPr lang="en-US" sz="2600" b="1" dirty="0">
              <a:latin typeface="Times New Roman" pitchFamily="18" charset="0"/>
            </a:endParaRPr>
          </a:p>
          <a:p>
            <a:pPr algn="ctr"/>
            <a:r>
              <a:rPr lang="en-US" sz="2600" b="1" dirty="0" err="1">
                <a:latin typeface="Times New Roman" pitchFamily="18" charset="0"/>
              </a:rPr>
              <a:t>Ăn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xong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nhớ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lấy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cho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bà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cái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tăm</a:t>
            </a:r>
            <a:endParaRPr lang="en-US" sz="2600" b="1" dirty="0">
              <a:latin typeface="Times New Roman" pitchFamily="18" charset="0"/>
            </a:endParaRPr>
          </a:p>
        </p:txBody>
      </p:sp>
      <p:pic>
        <p:nvPicPr>
          <p:cNvPr id="7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00594" y="5986895"/>
            <a:ext cx="487363" cy="487363"/>
          </a:xfrm>
          <a:prstGeom prst="rect">
            <a:avLst/>
          </a:prstGeom>
        </p:spPr>
      </p:pic>
      <p:pic>
        <p:nvPicPr>
          <p:cNvPr id="9" name="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2348" y="57432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4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90302" y="31152"/>
            <a:ext cx="80113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Vậy bà có dùng được tăm không? Vì sao?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118" y="879142"/>
            <a:ext cx="6993082" cy="48629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59030" y="5853767"/>
            <a:ext cx="938299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latin typeface="Times New Roman" pitchFamily="18" charset="0"/>
              </a:rPr>
              <a:t>Nhưng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bà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đã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rụng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hết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răng</a:t>
            </a:r>
            <a:endParaRPr lang="en-US" sz="2600" b="1" dirty="0">
              <a:latin typeface="Times New Roman" pitchFamily="18" charset="0"/>
            </a:endParaRPr>
          </a:p>
          <a:p>
            <a:pPr algn="ctr"/>
            <a:r>
              <a:rPr lang="en-US" sz="2600" b="1" dirty="0" err="1">
                <a:latin typeface="Times New Roman" pitchFamily="18" charset="0"/>
              </a:rPr>
              <a:t>Cháu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không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còn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được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lấy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tăm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cho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bà</a:t>
            </a:r>
            <a:endParaRPr lang="en-US" sz="2600" b="1" dirty="0">
              <a:latin typeface="Times New Roman" pitchFamily="18" charset="0"/>
            </a:endParaRPr>
          </a:p>
        </p:txBody>
      </p:sp>
      <p:pic>
        <p:nvPicPr>
          <p:cNvPr id="3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9671" y="6056361"/>
            <a:ext cx="53872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922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90302" y="31152"/>
            <a:ext cx="80113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Bạn nhỏ đã lấy gì ra mời bà?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433" y="799566"/>
            <a:ext cx="7079675" cy="48842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21181" y="5809051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600" b="1" dirty="0" err="1">
                <a:latin typeface="Times New Roman" pitchFamily="18" charset="0"/>
              </a:rPr>
              <a:t>Cháu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đi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rót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nước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bưng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ra</a:t>
            </a:r>
            <a:endParaRPr lang="en-US" sz="2600" b="1" dirty="0">
              <a:latin typeface="Times New Roman" pitchFamily="18" charset="0"/>
            </a:endParaRPr>
          </a:p>
          <a:p>
            <a:pPr algn="ctr"/>
            <a:r>
              <a:rPr lang="en-US" sz="2600" b="1" dirty="0" err="1">
                <a:latin typeface="Times New Roman" pitchFamily="18" charset="0"/>
              </a:rPr>
              <a:t>Chè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thơm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hương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tỏa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khắp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nhà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vui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vui</a:t>
            </a:r>
            <a:endParaRPr lang="en-US" sz="2600" b="1" dirty="0">
              <a:latin typeface="Times New Roman" pitchFamily="18" charset="0"/>
            </a:endParaRPr>
          </a:p>
        </p:txBody>
      </p:sp>
      <p:pic>
        <p:nvPicPr>
          <p:cNvPr id="8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7949" y="56838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86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426028" y="623433"/>
            <a:ext cx="3335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</a:rPr>
              <a:t>Giáo dục: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8927" y="1525835"/>
            <a:ext cx="97362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- Chúng mình phải biết yêu thương,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quan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tâm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chăm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sóc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ông bà,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cha</a:t>
            </a:r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mẹ.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8373" y="2859124"/>
            <a:ext cx="100168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- Khi ở nhà chúng mình phải biết giúp đỡ ông bà làm những công việc vừa sức như lấy tăm,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rót</a:t>
            </a:r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nước,...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3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2113" y="59725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9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52341" y="823253"/>
            <a:ext cx="35910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Lấy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tăm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bà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82090" y="1720840"/>
            <a:ext cx="83438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Cô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giáo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dạy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cháu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về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nhà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Ăn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xong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nhớ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lấy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cho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bà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tăm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Nhưng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bà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đã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rụng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hết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răng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Cháu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không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còn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được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lấy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tăm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cho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bà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Cháu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đi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rót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nước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bưng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ra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Chè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thơm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hương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tỏa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khắp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nhà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vui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</a:rPr>
              <a:t>vui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8177645" y="5233343"/>
            <a:ext cx="39277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</a:rPr>
              <a:t>Định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</a:rPr>
              <a:t>Hải</a:t>
            </a:r>
            <a:endParaRPr lang="en-US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8" name="Picture 8" descr="Copy of gau n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684" y="605696"/>
            <a:ext cx="91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ThinkKING\Downloads\unnamed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917" y="317867"/>
            <a:ext cx="889063" cy="8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ThinkKING\Downloads\unnamed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015" y="160025"/>
            <a:ext cx="889063" cy="8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0298" y="60090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52341" y="823253"/>
            <a:ext cx="35910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FFC000"/>
                </a:solidFill>
                <a:latin typeface="Times New Roman" pitchFamily="18" charset="0"/>
              </a:rPr>
              <a:t>Lấy</a:t>
            </a:r>
            <a:r>
              <a:rPr lang="en-US" sz="4000" b="1" dirty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Times New Roman" pitchFamily="18" charset="0"/>
              </a:rPr>
              <a:t>tăm</a:t>
            </a:r>
            <a:r>
              <a:rPr lang="en-US" sz="4000" b="1" dirty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Times New Roman" pitchFamily="18" charset="0"/>
              </a:rPr>
              <a:t>cho</a:t>
            </a:r>
            <a:r>
              <a:rPr lang="en-US" sz="4000" b="1" dirty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Times New Roman" pitchFamily="18" charset="0"/>
              </a:rPr>
              <a:t>bà</a:t>
            </a:r>
            <a:endParaRPr lang="en-US" sz="4000" b="1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82090" y="1720840"/>
            <a:ext cx="83438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Cô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giáo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dạy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cháu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nhà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xong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nhớ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lấy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bà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tăm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Nhưng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bà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đã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rụng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hết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răng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Cháu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còn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được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lấy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tăm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bà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Cháu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rót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nước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bưng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ra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Chè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thơm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hương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tỏa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khắp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nhà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vui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vui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8177645" y="5233343"/>
            <a:ext cx="39277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</a:rPr>
              <a:t>Định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</a:rPr>
              <a:t>Hải</a:t>
            </a:r>
            <a:endParaRPr lang="en-US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8" name="Picture 8" descr="Copy of gau n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684" y="605696"/>
            <a:ext cx="91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ThinkKING\Downloads\unnamed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917" y="317867"/>
            <a:ext cx="889063" cy="8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ThinkKING\Downloads\unnamed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015" y="160025"/>
            <a:ext cx="889063" cy="8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7183" y="5914301"/>
            <a:ext cx="487363" cy="487363"/>
          </a:xfrm>
          <a:prstGeom prst="rect">
            <a:avLst/>
          </a:prstGeom>
        </p:spPr>
      </p:pic>
      <p:pic>
        <p:nvPicPr>
          <p:cNvPr id="12" name="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2921" y="5646085"/>
            <a:ext cx="487363" cy="51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6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1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52341" y="823253"/>
            <a:ext cx="35910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Lấy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tăm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bà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82090" y="1720840"/>
            <a:ext cx="83438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Cô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giáo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dạy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cháu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về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nhà</a:t>
            </a:r>
            <a:endParaRPr lang="en-US" sz="36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Ăn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xong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nhớ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lấy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cho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bà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tăm</a:t>
            </a:r>
            <a:endParaRPr lang="en-US" sz="36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Nhưng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bà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đã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rụng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hết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răng</a:t>
            </a:r>
            <a:endParaRPr lang="en-US" sz="36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Cháu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không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còn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được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lấy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tăm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cho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bà</a:t>
            </a:r>
            <a:endParaRPr lang="en-US" sz="36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Cháu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đi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rót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nước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bưng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ra</a:t>
            </a:r>
            <a:endParaRPr lang="en-US" sz="36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Chè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thơm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hương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tỏa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khắp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nhà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vui</a:t>
            </a: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itchFamily="18" charset="0"/>
              </a:rPr>
              <a:t>vui</a:t>
            </a:r>
            <a:endParaRPr lang="en-US" sz="36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8177645" y="5233343"/>
            <a:ext cx="39277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</a:rPr>
              <a:t>Định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</a:rPr>
              <a:t>Hải</a:t>
            </a:r>
            <a:endParaRPr lang="en-US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8" name="Picture 8" descr="Copy of gau n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684" y="605696"/>
            <a:ext cx="91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ThinkKING\Downloads\unnamed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917" y="317867"/>
            <a:ext cx="889063" cy="8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ThinkKING\Downloads\unnamed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015" y="160025"/>
            <a:ext cx="889063" cy="8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75766" y="6009015"/>
            <a:ext cx="487363" cy="487363"/>
          </a:xfrm>
          <a:prstGeom prst="rect">
            <a:avLst/>
          </a:prstGeom>
        </p:spPr>
      </p:pic>
      <p:pic>
        <p:nvPicPr>
          <p:cNvPr id="12" name="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449" y="6240429"/>
            <a:ext cx="487363" cy="51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4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1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88818603469898676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54F6FF-8A15-471D-85C6-49EA04F3168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2E0178-5176-42E9-9949-BEC8D9C2EA84}"/>
              </a:ext>
            </a:extLst>
          </p:cNvPr>
          <p:cNvSpPr txBox="1"/>
          <p:nvPr/>
        </p:nvSpPr>
        <p:spPr>
          <a:xfrm>
            <a:off x="1581375" y="1674673"/>
            <a:ext cx="98848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XIN CHÀO </a:t>
            </a:r>
          </a:p>
          <a:p>
            <a:pPr algn="ctr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VÀ HẸN GẶP LẠI CÁC CON!</a:t>
            </a:r>
          </a:p>
        </p:txBody>
      </p:sp>
      <p:pic>
        <p:nvPicPr>
          <p:cNvPr id="4" name="Picture 11" descr="logo hoa sen">
            <a:extLst>
              <a:ext uri="{FF2B5EF4-FFF2-40B4-BE49-F238E27FC236}">
                <a16:creationId xmlns:a16="http://schemas.microsoft.com/office/drawing/2014/main" id="{A2B9EF2A-D9B8-4B3D-BF49-FDAAB150A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0160" cy="102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1099771-BE71-4D15-B6DD-8D45D2B656D3}"/>
              </a:ext>
            </a:extLst>
          </p:cNvPr>
          <p:cNvSpPr/>
          <p:nvPr/>
        </p:nvSpPr>
        <p:spPr>
          <a:xfrm>
            <a:off x="11071420" y="651669"/>
            <a:ext cx="912762" cy="73857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C3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ThinkKING\Downloads\unnamed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753" y="3051487"/>
            <a:ext cx="889063" cy="8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hinkKING\Downloads\unnamed (1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504" y="5622593"/>
            <a:ext cx="1336486" cy="123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ThinkKING\Downloads\00d231_18e274f490474acab0f3ea73f1d0abcb_mv2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290" y="1123080"/>
            <a:ext cx="2221308" cy="169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81916" y="5996614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92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086">
        <p14:ripple/>
      </p:transition>
    </mc:Choice>
    <mc:Fallback xmlns="">
      <p:transition spd="slow" advTm="240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"/>
          <p:cNvSpPr txBox="1">
            <a:spLocks noChangeArrowheads="1"/>
          </p:cNvSpPr>
          <p:nvPr/>
        </p:nvSpPr>
        <p:spPr bwMode="auto">
          <a:xfrm>
            <a:off x="2447366" y="290936"/>
            <a:ext cx="71000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4800" b="1" dirty="0">
                <a:solidFill>
                  <a:srgbClr val="009900"/>
                </a:solidFill>
                <a:latin typeface="Times New Roman" pitchFamily="18" charset="0"/>
              </a:rPr>
              <a:t>Chúng mình vừa hát bài hát gì?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11" y="2115671"/>
            <a:ext cx="8130989" cy="4742329"/>
          </a:xfrm>
          <a:prstGeom prst="rect">
            <a:avLst/>
          </a:prstGeom>
        </p:spPr>
      </p:pic>
      <p:pic>
        <p:nvPicPr>
          <p:cNvPr id="6" name="Picture 5" descr="C:\Users\ThinkKING\Downloads\unnamed (1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718" y="5622593"/>
            <a:ext cx="1336486" cy="123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hinkKING\Downloads\unnamed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399" y="4489679"/>
            <a:ext cx="889063" cy="8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ThinkKING\Downloads\unnamed (1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66" y="5622592"/>
            <a:ext cx="1336486" cy="123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ThinkKING\Downloads\unnamed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34" y="4489679"/>
            <a:ext cx="889063" cy="8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 hoa s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91" y="154152"/>
            <a:ext cx="1550213" cy="11239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15099" y="60730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18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ọn bộ background powerpoint đẹp và chuyên nghiệp nhất cho slide">
            <a:extLst>
              <a:ext uri="{FF2B5EF4-FFF2-40B4-BE49-F238E27FC236}">
                <a16:creationId xmlns:a16="http://schemas.microsoft.com/office/drawing/2014/main" id="{7CEFEE24-F5A7-4E8F-A3C5-492D59B6129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1" descr="logo hoa sen">
            <a:extLst>
              <a:ext uri="{FF2B5EF4-FFF2-40B4-BE49-F238E27FC236}">
                <a16:creationId xmlns:a16="http://schemas.microsoft.com/office/drawing/2014/main" id="{4AC78AD7-9013-4244-95EB-59124F81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4" y="22983"/>
            <a:ext cx="1083509" cy="86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3256420" y="102275"/>
            <a:ext cx="66473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4800" b="1" dirty="0" smtClean="0">
                <a:solidFill>
                  <a:srgbClr val="009900"/>
                </a:solidFill>
                <a:latin typeface="Times New Roman" pitchFamily="18" charset="0"/>
              </a:rPr>
              <a:t>Bài hát nói về ai vậy các con?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1920697"/>
            <a:ext cx="8274423" cy="4688541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8302" y="59277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386565"/>
      </p:ext>
    </p:extLst>
  </p:cSld>
  <p:clrMapOvr>
    <a:masterClrMapping/>
  </p:clrMapOvr>
  <p:transition spd="slow" advTm="2118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1563394" y="3317971"/>
            <a:ext cx="881926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5400" b="1" dirty="0" smtClean="0">
                <a:solidFill>
                  <a:srgbClr val="009900"/>
                </a:solidFill>
                <a:latin typeface="Times New Roman" pitchFamily="18" charset="0"/>
              </a:rPr>
              <a:t>Các con có yêu bà của mình không?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Picture 11" descr="logo hoa sen">
            <a:extLst>
              <a:ext uri="{FF2B5EF4-FFF2-40B4-BE49-F238E27FC236}">
                <a16:creationId xmlns:a16="http://schemas.microsoft.com/office/drawing/2014/main" id="{4AC78AD7-9013-4244-95EB-59124F81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983" y="158063"/>
            <a:ext cx="1230084" cy="93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6343" y="6026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1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E99569-75E8-4C13-9203-F78A531B1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3205951" y="823958"/>
            <a:ext cx="6647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err="1" smtClean="0">
                <a:solidFill>
                  <a:srgbClr val="009900"/>
                </a:solidFill>
                <a:latin typeface="Times New Roman" pitchFamily="18" charset="0"/>
              </a:rPr>
              <a:t>Lấy</a:t>
            </a:r>
            <a:r>
              <a:rPr lang="en-US" sz="40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9900"/>
                </a:solidFill>
                <a:latin typeface="Times New Roman" pitchFamily="18" charset="0"/>
              </a:rPr>
              <a:t>tăm</a:t>
            </a:r>
            <a:r>
              <a:rPr lang="en-US" sz="40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9900"/>
                </a:solidFill>
                <a:latin typeface="Times New Roman" pitchFamily="18" charset="0"/>
              </a:rPr>
              <a:t>cho</a:t>
            </a:r>
            <a:r>
              <a:rPr lang="en-US" sz="40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9900"/>
                </a:solidFill>
                <a:latin typeface="Times New Roman" pitchFamily="18" charset="0"/>
              </a:rPr>
              <a:t>bà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1360842" y="2486762"/>
            <a:ext cx="980918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dạy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cháu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Ăn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xong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nhớ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lấy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bà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cái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tăm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Nhưng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bà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đã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rụng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hết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răng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Cháu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còn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lấy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tăm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bà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Cháu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đi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rót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bưng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ra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Chè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thơm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hương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tỏa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khắp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vui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vui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9529482" y="6063425"/>
            <a:ext cx="22411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</a:rPr>
              <a:t>ST: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</a:rPr>
              <a:t>Định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</a:rPr>
              <a:t>Hải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</a:endParaRPr>
          </a:p>
        </p:txBody>
      </p:sp>
      <p:pic>
        <p:nvPicPr>
          <p:cNvPr id="10" name="Picture 9" descr="logo hoa s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91" y="154152"/>
            <a:ext cx="1550213" cy="11239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3296" y="5415719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37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1781">
        <p14:flip dir="r"/>
      </p:transition>
    </mc:Choice>
    <mc:Fallback xmlns="">
      <p:transition spd="slow" advTm="217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nodeType="clickEffect">
                                  <p:stCondLst>
                                    <p:cond delay="19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9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9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9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mph" presetSubtype="0" fill="hold" nodeType="clickEffect">
                                  <p:stCondLst>
                                    <p:cond delay="203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77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77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77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nodeType="clickEffect">
                                  <p:stCondLst>
                                    <p:cond delay="19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82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82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82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mph" presetSubtype="0" fill="hold" nodeType="clickEffect">
                                  <p:stCondLst>
                                    <p:cond delay="222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10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10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10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mph" presetSubtype="0" fill="hold" nodeType="clickEffect">
                                  <p:stCondLst>
                                    <p:cond delay="308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97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97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97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mph" presetSubtype="0" fill="hold" nodeType="clickEffect">
                                  <p:stCondLst>
                                    <p:cond delay="221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67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67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67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3128682" y="976358"/>
            <a:ext cx="589877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 err="1" smtClean="0">
                <a:solidFill>
                  <a:srgbClr val="009900"/>
                </a:solidFill>
                <a:latin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9900"/>
                </a:solidFill>
                <a:latin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009900"/>
                </a:solidFill>
                <a:latin typeface="Times New Roman" pitchFamily="18" charset="0"/>
              </a:rPr>
              <a:t>vừa</a:t>
            </a:r>
            <a:r>
              <a:rPr lang="en-US" sz="36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Times New Roman" pitchFamily="18" charset="0"/>
              </a:rPr>
              <a:t>thơ</a:t>
            </a:r>
            <a:r>
              <a:rPr lang="en-US" sz="36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9900"/>
                </a:solidFill>
                <a:latin typeface="Times New Roman" pitchFamily="18" charset="0"/>
              </a:rPr>
              <a:t>? Do </a:t>
            </a:r>
            <a:r>
              <a:rPr lang="en-US" sz="3600" b="1" dirty="0" err="1" smtClean="0">
                <a:solidFill>
                  <a:srgbClr val="009900"/>
                </a:solidFill>
                <a:latin typeface="Times New Roman" pitchFamily="18" charset="0"/>
              </a:rPr>
              <a:t>ai</a:t>
            </a:r>
            <a:r>
              <a:rPr lang="en-US" sz="36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Times New Roman" pitchFamily="18" charset="0"/>
              </a:rPr>
              <a:t>sáng</a:t>
            </a:r>
            <a:r>
              <a:rPr lang="en-US" sz="36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Times New Roman" pitchFamily="18" charset="0"/>
              </a:rPr>
              <a:t>tác</a:t>
            </a:r>
            <a:r>
              <a:rPr lang="en-US" sz="3600" b="1" dirty="0" smtClean="0">
                <a:solidFill>
                  <a:srgbClr val="009900"/>
                </a:solidFill>
                <a:latin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2619925" y="2721114"/>
            <a:ext cx="6647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Lấy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tăm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bà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2754395" y="3619484"/>
            <a:ext cx="6647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thơ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Định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Hải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8" name="Picture 7" descr="logo hoa s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91" y="154152"/>
            <a:ext cx="1550213" cy="11239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57415" y="6089090"/>
            <a:ext cx="487363" cy="487363"/>
          </a:xfrm>
          <a:prstGeom prst="rect">
            <a:avLst/>
          </a:prstGeom>
        </p:spPr>
      </p:pic>
      <p:pic>
        <p:nvPicPr>
          <p:cNvPr id="10" name="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384" y="59456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7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1995716" y="537087"/>
            <a:ext cx="66473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</a:rPr>
              <a:t>Lấy</a:t>
            </a:r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</a:rPr>
              <a:t>tăm</a:t>
            </a:r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</a:rPr>
              <a:t>cho</a:t>
            </a:r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</a:rPr>
              <a:t>bà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6" name="Picture 5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91" y="154152"/>
            <a:ext cx="1550213" cy="11239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2772" y="5999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5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91" y="154152"/>
            <a:ext cx="1550213" cy="11239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00796" y="578078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Cô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giáo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dạy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cháu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nhà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xong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nhớ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lấy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bà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cái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tăm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7415" y="59187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185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5|2.3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6108</TotalTime>
  <Words>474</Words>
  <Application>Microsoft Office PowerPoint</Application>
  <PresentationFormat>Widescreen</PresentationFormat>
  <Paragraphs>69</Paragraphs>
  <Slides>20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.VnAvantH</vt:lpstr>
      <vt:lpstr>Arial</vt:lpstr>
      <vt:lpstr>Calibri</vt:lpstr>
      <vt:lpstr>Calibri Light</vt:lpstr>
      <vt:lpstr>Times New Roman</vt:lpstr>
      <vt:lpstr>VNI-Ariston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520</cp:revision>
  <dcterms:created xsi:type="dcterms:W3CDTF">2020-04-21T13:42:34Z</dcterms:created>
  <dcterms:modified xsi:type="dcterms:W3CDTF">2025-09-07T01:35:18Z</dcterms:modified>
</cp:coreProperties>
</file>