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361" r:id="rId6"/>
    <p:sldId id="362" r:id="rId7"/>
    <p:sldId id="363" r:id="rId8"/>
    <p:sldId id="370" r:id="rId9"/>
    <p:sldId id="340" r:id="rId10"/>
    <p:sldId id="342" r:id="rId11"/>
    <p:sldId id="306" r:id="rId12"/>
    <p:sldId id="357" r:id="rId13"/>
    <p:sldId id="358" r:id="rId14"/>
    <p:sldId id="359" r:id="rId15"/>
    <p:sldId id="360" r:id="rId16"/>
    <p:sldId id="345" r:id="rId17"/>
    <p:sldId id="344" r:id="rId18"/>
    <p:sldId id="367" r:id="rId19"/>
    <p:sldId id="348" r:id="rId20"/>
    <p:sldId id="325" r:id="rId21"/>
    <p:sldId id="327" r:id="rId22"/>
    <p:sldId id="332" r:id="rId23"/>
    <p:sldId id="350" r:id="rId24"/>
    <p:sldId id="366" r:id="rId25"/>
    <p:sldId id="351" r:id="rId26"/>
    <p:sldId id="369" r:id="rId27"/>
    <p:sldId id="355" r:id="rId28"/>
    <p:sldId id="36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0" autoAdjust="0"/>
    <p:restoredTop sz="94660"/>
  </p:normalViewPr>
  <p:slideViewPr>
    <p:cSldViewPr>
      <p:cViewPr varScale="1">
        <p:scale>
          <a:sx n="75" d="100"/>
          <a:sy n="75" d="100"/>
        </p:scale>
        <p:origin x="18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70154-6ED4-8A83-1B83-09430388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ABD9-7758-41EB-B88D-31CD117AA866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715F1-F918-3A92-ECC4-3DAC5A91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09FC-8018-0631-C926-62C0275B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366B-FC6C-4DE2-B0B7-308C96C0E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4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CA43-B6E4-4524-EE74-D88DA87C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CFE3-2C57-4B75-9CFF-F122A1FEA4BD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CE03-F555-C25D-4D00-8505FCB3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6BD8-7D8B-43CC-E801-5AC8B162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B3BA-FB67-4320-B804-958541068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5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3ABD6-6394-B930-2691-4E674F90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BD37-07DE-4D29-8A13-58AAA3401F62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C8C3B-55BB-4F5D-96FD-7816F519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1615-23B0-74B5-62D3-7B288311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204E-B9B0-4CB8-A64D-F44B5D94D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2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73990-E096-08DE-FED6-2C6D4984D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07EB5-29B3-DC18-040D-2F4345C0B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DFCB10-624A-093C-D73F-8D4466F07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088042-6BDA-4A05-A9BE-C6CF81DBE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8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67457-E5EC-1546-9547-562869CD0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9AE48-8C1E-A69A-F421-1F5D536CB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AFFD9C-1A32-9D1F-1B07-CCCFE14CB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0E0F18-4207-4BD3-851A-4DD15F6C9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5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FB9AA-6951-EA84-EE5A-1B6178586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45E38-E792-984E-2740-E5CC4EA5A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3F026-764B-0203-2D26-03F420A99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64C400-7DD6-4A83-AEB5-86253FF8A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1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FF23-29BA-67B3-2A81-199B8DB2D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BE5AD-9A32-0241-7BFE-25AD983D8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D084-33CC-5DDF-521E-725C8AD11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845D01-2239-413D-8CFB-84421D572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6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6E8275-609F-536E-FD27-5DB2B4AB4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4DC8DD-BAFD-9AC2-6CC0-B46CCB677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8E3F1D-589C-4D6C-3339-E931D4130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D146E0-5156-41DB-8254-E9F1E21CA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2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3FA748-FAA1-585B-DFD2-7FB6475DC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6E8D67-9828-16E7-C0CE-B8E571AFA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F6BC5F-C02E-42B6-2B54-63185FEB9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5FC3CA-AA95-4332-96AC-DB50CAA2E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50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668880-EC67-ED13-B925-CFF04FFF9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365E3B-E78D-E382-2B4F-0A3B359F8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5167E-6B78-ED3D-0AEA-A9CDAB236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152912-60CC-4687-A839-A760CBF0F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2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EAB7-9061-DA4B-8F36-09EA1E51C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CC53-8DDB-0225-5476-BD5F8AC23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E4945-A057-EE37-269E-79BA7C2C2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7DBD0B-9249-45A5-8699-CF49D1EAD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9199-2F60-EF26-0EA3-B5CCD557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5542-7262-4ADD-B2F5-BB36D153774E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7A5DB-00A2-7E3C-45C3-7E243D1E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420D-0305-C742-59D1-F9DF3158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E727-CE7C-4EE2-AE6A-2F2732350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1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C8803-9EEA-5913-2D83-CDE92FB0A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637A8-B94B-CCF0-A5FE-0B33C0A10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2610C-FABB-B61F-CD60-333770E6D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0A92B5-46F9-4E18-97D6-B6851EAD7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5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A7EE9-D160-8044-1CCA-D6376850B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4306B-DB48-D943-FFA1-2364C6C83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A7506A-DD51-39AD-2A8E-19E03AEE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4834B7-38B2-4D84-B0AE-CB1B17385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9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8DFF98-CD6F-0860-1695-796D766A1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D0078-EE8E-50F7-8205-3F65C9E19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87C95-659A-5DFA-8856-590C03EEF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E9AD87-E298-4610-8C3A-56EB7FD2A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7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2B480-0325-CCA9-0E34-1A08980BB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BD799-F9C3-140E-DF27-AA84BB9D7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3E6C4-25ED-E54C-A4CF-1984C8D9F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D576BE-4903-47C2-816E-BBFDA5A64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69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E78AE-177E-E819-5F25-94CC8CB3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42137-4D6C-1532-68C9-428A08315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87C31-3E13-E558-483A-3F94A2309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910A94-35DB-497C-827B-75A13403E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0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083DC-B5A0-7C9D-0A6C-40F32C6CF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23CDD-C95D-A590-F6CA-9428215D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F7408-89EC-6A44-6E7E-E8227E750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A2EAB4-D8E1-4108-869A-3451CE5BC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891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5DC3-27A5-3B7F-4713-89B66FE3F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B849-4AC7-703C-C016-0A569C8E5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C891-6D94-CCC7-22AB-DA56548A1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933C1F-479D-41CC-8EC4-ADC0E41C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683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100E58-104F-EE63-17B9-70B468D2A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201F32-263F-4E63-99B9-CB2A74439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B39A1C-5F51-CA1A-36A4-87C9394AF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232D11-47D4-4F8D-8814-F9425DE21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289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4AC7A4-8EC6-3A4F-0078-988F087FD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6F1F06-5673-32B5-9A99-178397785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18F0A4-EAA8-ED07-0504-C33C1315E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3E8E0B-CCBB-4BE1-8075-6A6853099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30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DA5711-2FE8-0210-AD9B-52D85121B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136EEE-0A7A-FBA0-9540-A2D54E11A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1CAC7-8802-B0DE-F200-D7B54ACD2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81814E-B768-4E2A-9AF5-7F4C712F0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78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9AC9-DB2A-4AFD-5B7A-F1317F96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FE33-A1F6-4247-940D-A93735901811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3070-FC18-D2AC-B549-7FC1A17B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7B187-7486-E30F-28FD-5223E45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0ED3-5E52-4F17-890E-3C78E5302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70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60DFE-138F-99A5-6850-89CF22D8F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F3040-9CA6-7B44-3807-89E0F8B39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F761C-ADA2-EA9F-56A1-65A2D24EE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B602FC-05C4-4CFF-AB46-39C084348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2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CF6F8-97E6-6A7C-FB6C-5D0FCFDE1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D7214-2405-69D0-C44D-939A70DDD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67E35-08B6-E5A6-9B6E-3841C7EFF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AA7E71-EB0C-4C5E-9B37-E0DA19168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4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B0D6F-6C5E-F21D-23CC-96909CBCC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56859-CA14-3B06-4072-D8E2B9AA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CFDDBF-2798-BD43-E5D9-340FA3AF7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882C33-1345-40CA-AE51-3A8C8AA04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62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DD694-ADE5-5DCB-2AE2-ED03F9278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98D29-9D41-AA45-E53B-3FF2562A0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BDA35-B18F-BAE4-01A2-AA619F8C4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14C9AA-7768-4BED-9A76-0BCFC50F7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68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F7442-008E-0BF7-BE85-FCB9EF27B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5FDD3-B27F-8025-040D-B5F6ADBA5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CFE29-7EF5-211A-F585-4E8555072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FFAF85-1891-4996-8D3B-A5BAE2532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1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A779B-037A-F35D-E216-A1564AF57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565887-3E06-D990-E817-F62455D0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14A676-3519-A079-F338-6E0169EC4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5ECB2B-F4CA-40D9-B167-6BEB1FBCA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75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E0BF1-926B-1411-FADB-1DA041DCF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8F203-E8DA-A9FE-D9C7-1C5B5A91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8DFF9D-844F-95C4-1142-82CBCD428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12D1DB-DDC7-4192-AC8D-037501B28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8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B000-A4B6-D72F-417E-447CB1DE0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5D789-EB10-7F10-6517-E512FC3DB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5EA60-80D8-74F0-C1C4-1484D0D9D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DE685-7B48-484F-8579-C38C1E5F3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2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E0D915-EF72-0C6F-FA24-003784929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2A5A82-C61D-7F8B-7CBC-CE93EB7AB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46A100-61F5-F5CF-CC23-F50085C63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A9CF13-2C7C-4DFA-AE3F-6F87DC038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381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223D75-E548-3807-FABC-E14830F47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1E9C5B-7F4A-B808-7B55-1E741B8AC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71B5F0-638D-0786-EEFF-1544B67E8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12BDDD-F90C-4DFC-BD9D-F98BD5899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6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1950C0-184A-051B-0562-0242F74A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5EEE-90C1-4F7F-9CBF-014C69EE0487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8EE59-45C9-947C-3BAB-4929593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DDE137-1C8D-F730-A356-A8D0DE2F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BC56-5458-4908-9D74-79984F43A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90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6739D1-14E4-4E11-6AA0-0FB7B1341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12DD2A-A934-B058-7689-5A93AC302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AECE49-1BAA-FEE1-4413-898EBAE5C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432448-C879-4759-BE69-88DECAD06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95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27042-F172-13D1-1960-E8F5890EE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334F9-F601-8103-1D24-970449EB2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F045B-D39D-78F6-D35F-B3CE311E8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17B32F-D96F-4F93-8729-0E28D5A44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5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07CC6-7BB2-C98B-6DF0-4F78FFACC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B886C-A991-5C4B-D10F-813A233DC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05643-F35D-2F1D-1ACE-9385A6998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455A35-48C9-4223-80A0-3706BFF37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29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7803F-CC2E-F47C-D6F6-C866AB170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50FFE-2996-B994-7546-B59F5AA0B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71D154-0C02-9510-B918-DDA30AC78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C4B746-D269-4774-A269-116CE5C22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61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61DB8-4DEC-7A80-25F6-7C04901E2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E72274-47B6-B6E6-A39F-10315C925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E26B9C-62F8-FCD9-4619-2CE15B2F9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6394BC-A090-4ABA-951D-38F865E8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91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BEE8D-2A2C-2C23-3C93-36670B0A1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FAC8A-C1C3-7903-A7F2-28D7C8821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98F741-37B2-C81F-7911-3C683347C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8EA291-0180-4692-8DE4-9684333CE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26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4A0E85-E2B8-4123-164F-2D05CD568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66ACA-F580-421E-0996-031F47AA6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81A2D7-9D2F-F268-9A92-616AF914F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B5BA3B-AFB0-4F85-AC30-8C2AD6E51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56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7E1BF-0C39-D3B8-B18A-5E3D5F32B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61D930-5936-A528-94E2-D604EE4A8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020E0-0D8E-5E44-C313-DB05415C6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EDA12-067F-4140-AA75-02610321C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06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1AE3A-14F7-0936-F6A5-6B8F24C2E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78DE-B792-3FC9-D65B-3E7B6F400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5B1AA-186A-61B1-B1F2-FF543C2B3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E7098-C8CE-4401-87F9-0EC502CC0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292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548976-3D25-06EE-BC25-06F274DF6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1514E9-B8B8-BA92-3C11-F30C59F72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0F62F1-77E4-DB41-3484-FA82FB86E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7FD8F5-5460-4E2A-906E-47E7D6621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9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294671-0818-60EA-CCE1-7A9CFCA6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9E20-01A8-4EE0-8CA9-0EC2F240FBC1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BFA282-20F4-1F54-AAD3-6748E5E8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D54FE3-1669-ABA2-C5CC-D2F890A5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328C-8C0C-4572-8119-4F3FF5E04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000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B481E1-FE9D-1FA4-6B82-DAB1FDEDA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3A9F64-09B4-74BA-13E6-B2BAFB65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7B9D3-B686-9DBB-2BD4-25FA10496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CCBBFF-C191-4FCF-9D3D-967DF2B82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64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951914-0F0A-0B25-216C-FBA4B7905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7FF15E-F268-89E0-A6EC-EB3E5617C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533AA9-A225-34A7-F1C4-24B7A9857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076F9B-86EF-4618-833A-5BF2B008F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5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E7C88-C149-5271-936E-692FC5F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D8BE-F266-8992-49CB-8F9CC0AD1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256FF-36FE-D131-C6DD-FC83B47D6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0CD1F-7490-42CE-9BE1-AB8AB9FC3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529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F51F-10C4-7200-9587-090FBCE15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3E395-1ECB-F6F2-FFEC-536822814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7F64-5F86-3E4A-1615-82DBCCE8A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8BA747-B121-439B-BC6E-B0781CC3B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53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FBDC-550A-76F3-8005-6D7CB76F2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86B5DC-2514-F13C-0FFC-BFC39404A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728DB1-7008-FC69-501E-58C67FB8A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FED304-37C2-4403-BB50-9DB611EFE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54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2320F-B187-6930-7A14-AF2851C10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8614F1-E3E0-3D16-32FF-F42AA6FDF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C8BE8-83BB-9232-C92B-6745F56B9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36B493-8540-4651-8321-818CD20DC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28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37272D-D1A4-F9D6-1D4E-60D571AA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F026-4A61-4D6E-A0A8-45214687DE1F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60BFBB-F028-6028-9587-F94F0399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4D53BC-5C0E-694B-6D4A-3F6D37F1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A06D-B6F3-41D0-9525-3EFC26F01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3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095B9B-557A-9AA3-FE17-48364705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EF1B-541E-40FC-8344-464AE5D44192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88001D-D81C-C4BE-48F8-A2DCA875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0DC994-61E4-D358-E71E-93B933FF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F732-2941-4AD9-9769-47A4D5759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17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93736-1491-238F-8028-F96D6B04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B7F1-3250-48C3-8E65-128F3F5AB62A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6966AE-0D70-66B3-EE7B-3471A334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44AAD6-2BDA-D1C0-CED3-A6E680A2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4731-2075-46E7-8AAA-D9859E5CF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47BCD1-34BF-C350-8A0E-2D91C798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D36A-F504-435E-B957-68D1666FBF4C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F71482-F657-DC6B-1BE8-8C7B10E6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85E87F-19C6-3896-2225-6D53AB05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999A-1ED7-4C38-A7A0-5C509615B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5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528C01-8CAB-B736-5886-8113D60B29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49F968-E277-746F-3305-B9BA628EC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5516-AE70-655B-8D1D-7A46972A4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F0369-2A3A-4440-A8FB-180C5D615802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1058D-2A0F-534F-18A3-C345A5F0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ABBD-31C2-F2C7-9656-F14763C33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D5F7C-1D37-4A91-B52B-78F39CA08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62EBBF9-6073-F2D0-EFA4-AEA1B66D8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2122F2-8B6C-DC5E-8655-6663CA750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936304-ADFA-19F3-3694-EA9202970B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940AD1-009E-CDC6-6CE8-D2521A6BF2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1928FB-1AF9-508F-C515-7BDE6FEB53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822FFE-C03E-47B8-94A4-7BAD51802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6842D60-1362-E57C-6873-5B26EC696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E8C273-A3ED-E62A-5369-715C4CC4E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F8B029-0350-5056-E21A-36FE982D2C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750312-1F80-20A1-DA2B-922D46D641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67E9C6-D69F-1909-96F9-B20B702A7A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C3156C-C837-4CBD-81CF-A7170A47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3627DF-CBC4-B322-A3DB-B03285BBE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D38BC27-DE5E-92E5-DDB8-083A0A3B7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9CE6F1-1009-FB0C-74EF-95F4A2404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4EC154-CAC9-017B-80A7-A6286EDC7F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E27116-73D6-7290-01F7-4219F7695E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0D4134-DB0F-4DF1-B192-8A90C548A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83C548-2A3D-9893-9E02-24A3CA39D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BC529E-EC81-A81E-BF80-948B29B22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EDB1C8-4310-0F97-AB04-8BCF04F80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67E004-292D-94F5-9517-6DB6365994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2DAC87-9921-EFC3-34E8-4D7F83F4AE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F789E7-D96E-421B-8253-B6AD4FD4B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littergraphicsweb.com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ình ảnh Nền An Toàn Giao Thông, An Toàn Giao Thông Vector Nền Và Tập Tin  Tải về Miễn Phí | Pngtree">
            <a:extLst>
              <a:ext uri="{FF2B5EF4-FFF2-40B4-BE49-F238E27FC236}">
                <a16:creationId xmlns:a16="http://schemas.microsoft.com/office/drawing/2014/main" id="{9FB312B5-7777-60F2-D67C-06AD754E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A4D40474-3FF4-8198-EB21-220EED43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-76200"/>
            <a:ext cx="352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25FF5F3C-6DED-C311-423D-A73C7DD0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8488"/>
            <a:ext cx="1066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8F697-9B86-CFB9-6B91-A415E9A95FA0}"/>
              </a:ext>
            </a:extLst>
          </p:cNvPr>
          <p:cNvSpPr txBox="1"/>
          <p:nvPr/>
        </p:nvSpPr>
        <p:spPr>
          <a:xfrm>
            <a:off x="593988" y="1445518"/>
            <a:ext cx="795602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8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1206" name="TextBox 6">
            <a:extLst>
              <a:ext uri="{FF2B5EF4-FFF2-40B4-BE49-F238E27FC236}">
                <a16:creationId xmlns:a16="http://schemas.microsoft.com/office/drawing/2014/main" id="{73ECC4FC-44EF-9F0E-0D07-0CE886ED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649538"/>
            <a:ext cx="49101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: Xe chữa cháy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4 – 5 tuổi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Ngọc Thúy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DAC6EC8-CFF0-D2B6-744B-62D1D97B6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ô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64C3EF-FD4C-D9DC-667D-072F117FD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C776B0A3-010F-EA78-3C5D-E4020B2B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Box 7">
            <a:extLst>
              <a:ext uri="{FF2B5EF4-FFF2-40B4-BE49-F238E27FC236}">
                <a16:creationId xmlns:a16="http://schemas.microsoft.com/office/drawing/2014/main" id="{440F90CF-7DDC-2A33-CE44-45D9FBFE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670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 ? 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853EED6-46E2-CA7B-AC0D-9EE4ED3AB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ô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605ECE7-080B-F240-CAEB-B126716D7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96C273B6-AE93-E642-5EC3-102DB99C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Box 7">
            <a:extLst>
              <a:ext uri="{FF2B5EF4-FFF2-40B4-BE49-F238E27FC236}">
                <a16:creationId xmlns:a16="http://schemas.microsoft.com/office/drawing/2014/main" id="{F248CDE0-482F-ED15-D22E-A0101056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731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Phạm Hổ ? 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ình Nền Hoa Hồng Đẹp: Hình nền tình yêu đẹp">
            <a:extLst>
              <a:ext uri="{FF2B5EF4-FFF2-40B4-BE49-F238E27FC236}">
                <a16:creationId xmlns:a16="http://schemas.microsoft.com/office/drawing/2014/main" id="{5B43F6B1-765A-065C-C83A-E1F1CB0B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2C2436-AAFF-E240-7FA5-628033670CA0}"/>
              </a:ext>
            </a:extLst>
          </p:cNvPr>
          <p:cNvSpPr/>
          <p:nvPr/>
        </p:nvSpPr>
        <p:spPr>
          <a:xfrm>
            <a:off x="1594274" y="2090172"/>
            <a:ext cx="595547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Lần 2: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Đ</a:t>
            </a: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ọc kết hợp</a:t>
            </a:r>
          </a:p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 hình ảnh minh họa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iải pháp dùng phương tiện chữa cháy">
            <a:extLst>
              <a:ext uri="{FF2B5EF4-FFF2-40B4-BE49-F238E27FC236}">
                <a16:creationId xmlns:a16="http://schemas.microsoft.com/office/drawing/2014/main" id="{80E8B7A6-C23B-9631-0436-C824049B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85800"/>
            <a:ext cx="906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C0130-6D88-E104-BECB-59909F92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33400"/>
            <a:ext cx="4000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Mình đỏ như lửa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Bụng chứa nước đầy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ED7E08-0824-9F1D-DE57-B19986F02CE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Thơ: Xe chữa cháy">
              <a:extLst>
                <a:ext uri="{FF2B5EF4-FFF2-40B4-BE49-F238E27FC236}">
                  <a16:creationId xmlns:a16="http://schemas.microsoft.com/office/drawing/2014/main" id="{795742CB-F44D-C451-160E-72FBFCC3A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6D3AC6-43DC-94DF-B1F6-A0BA02CFB05D}"/>
                </a:ext>
              </a:extLst>
            </p:cNvPr>
            <p:cNvSpPr txBox="1"/>
            <p:nvPr/>
          </p:nvSpPr>
          <p:spPr>
            <a:xfrm>
              <a:off x="228600" y="228600"/>
              <a:ext cx="4267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</a:p>
            <a:p>
              <a:pPr algn="ctr"/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Hét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93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ài thơ &quot; Xe chữa cháy&quot; cho trẻ mần non. - YouTube">
            <a:extLst>
              <a:ext uri="{FF2B5EF4-FFF2-40B4-BE49-F238E27FC236}">
                <a16:creationId xmlns:a16="http://schemas.microsoft.com/office/drawing/2014/main" id="{C872790A-005C-6864-E3CE-858EA0BA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35A179C2-070D-B8F9-8976-C45ECB5A7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4</a:t>
            </a:r>
          </a:p>
        </p:txBody>
      </p:sp>
      <p:pic>
        <p:nvPicPr>
          <p:cNvPr id="22532" name="Picture 4" descr="33">
            <a:hlinkClick r:id="rId2" action="ppaction://hlinksldjump"/>
            <a:extLst>
              <a:ext uri="{FF2B5EF4-FFF2-40B4-BE49-F238E27FC236}">
                <a16:creationId xmlns:a16="http://schemas.microsoft.com/office/drawing/2014/main" id="{A323B87D-62EA-9047-A602-FCF52D31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>
            <a:extLst>
              <a:ext uri="{FF2B5EF4-FFF2-40B4-BE49-F238E27FC236}">
                <a16:creationId xmlns:a16="http://schemas.microsoft.com/office/drawing/2014/main" id="{A2C26D46-8342-E25A-31D7-0C187B52FE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695325"/>
            <a:ext cx="4953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2534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F8EECEF7-3850-79C6-BA14-8026AAF5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71800"/>
            <a:ext cx="19812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2535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C93B458-0A80-FB10-274F-9801BE44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2536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B7BF2368-AC53-01AD-BBA1-DA2B7AE4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2537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E4E2C3EB-910B-17D4-953A-6E917DBD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2538" name="Oval 10">
            <a:hlinkClick r:id="rId5" action="ppaction://hlinksldjump"/>
            <a:extLst>
              <a:ext uri="{FF2B5EF4-FFF2-40B4-BE49-F238E27FC236}">
                <a16:creationId xmlns:a16="http://schemas.microsoft.com/office/drawing/2014/main" id="{8B4A8787-DEA0-3C4F-29F7-A03F8FE2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971800"/>
            <a:ext cx="1905000" cy="1752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22539" name="Oval 11">
            <a:hlinkClick r:id="rId4" action="ppaction://hlinksldjump"/>
            <a:extLst>
              <a:ext uri="{FF2B5EF4-FFF2-40B4-BE49-F238E27FC236}">
                <a16:creationId xmlns:a16="http://schemas.microsoft.com/office/drawing/2014/main" id="{E0CA95D4-01FE-3482-2794-7760E969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CC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</p:childTnLst>
        </p:cTn>
      </p:par>
    </p:tnLst>
    <p:bldLst>
      <p:bldP spid="22534" grpId="0" build="allAtOnce" animBg="1"/>
      <p:bldP spid="22535" grpId="0" build="allAtOnce" animBg="1"/>
      <p:bldP spid="22536" grpId="0" build="allAtOnce" animBg="1"/>
      <p:bldP spid="22537" grpId="0" build="allAtOnce" animBg="1"/>
      <p:bldP spid="22538" grpId="0" build="allAtOnce" animBg="1"/>
      <p:bldP spid="2253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13">
            <a:hlinkClick r:id="rId2" action="ppaction://hlinksldjump"/>
            <a:extLst>
              <a:ext uri="{FF2B5EF4-FFF2-40B4-BE49-F238E27FC236}">
                <a16:creationId xmlns:a16="http://schemas.microsoft.com/office/drawing/2014/main" id="{0D943D43-B826-A2CD-2108-281D0EFA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>
            <a:extLst>
              <a:ext uri="{FF2B5EF4-FFF2-40B4-BE49-F238E27FC236}">
                <a16:creationId xmlns:a16="http://schemas.microsoft.com/office/drawing/2014/main" id="{41047E55-DB2B-33BD-5913-D9FDA9999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676400"/>
            <a:ext cx="432435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tên gì ? </a:t>
            </a:r>
          </a:p>
          <a:p>
            <a:pPr algn="ctr"/>
            <a:r>
              <a:rPr lang="vi-VN" sz="3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tác giả nào ?</a:t>
            </a:r>
            <a:endParaRPr lang="en-US" sz="3600" b="1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3C5B9609-7B7C-C323-CEC8-E6711C48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91000"/>
            <a:ext cx="527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CC00"/>
                </a:solidFill>
              </a:rPr>
              <a:t>Tên bài thơ: </a:t>
            </a:r>
            <a:r>
              <a:rPr lang="vi-VN" altLang="en-US" b="1">
                <a:solidFill>
                  <a:srgbClr val="99CC00"/>
                </a:solidFill>
              </a:rPr>
              <a:t>xe chữa cháy</a:t>
            </a:r>
            <a:endParaRPr lang="en-US" altLang="en-US" b="1">
              <a:solidFill>
                <a:srgbClr val="99CC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CC00"/>
                </a:solidFill>
              </a:rPr>
              <a:t>Tác giả : Phạm Hổ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>
            <a:extLst>
              <a:ext uri="{FF2B5EF4-FFF2-40B4-BE49-F238E27FC236}">
                <a16:creationId xmlns:a16="http://schemas.microsoft.com/office/drawing/2014/main" id="{7D4E13FE-8409-0B00-6787-114D86ED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746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nhắc đến điều gì?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“Xe chữa cháy” có màu gì?</a:t>
            </a:r>
            <a:endParaRPr lang="en-US" alt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ải pháp dùng phương tiện chữa cháy">
            <a:extLst>
              <a:ext uri="{FF2B5EF4-FFF2-40B4-BE49-F238E27FC236}">
                <a16:creationId xmlns:a16="http://schemas.microsoft.com/office/drawing/2014/main" id="{16AA6F74-43C6-8656-6BC8-7FD163B7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Kích thước xe phòng cháy chữa cháy của nước ta">
            <a:extLst>
              <a:ext uri="{FF2B5EF4-FFF2-40B4-BE49-F238E27FC236}">
                <a16:creationId xmlns:a16="http://schemas.microsoft.com/office/drawing/2014/main" id="{E0EB2945-A959-BFB2-3AFC-F93697FA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1371600"/>
            <a:ext cx="9144001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03D70F7-4DAB-9FE9-46EB-92D5E4884ED5}"/>
              </a:ext>
            </a:extLst>
          </p:cNvPr>
          <p:cNvSpPr/>
          <p:nvPr/>
        </p:nvSpPr>
        <p:spPr bwMode="auto">
          <a:xfrm>
            <a:off x="282415" y="161157"/>
            <a:ext cx="8341082" cy="92333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5F54F-0E0A-1BEF-B81C-73DAEB537315}"/>
              </a:ext>
            </a:extLst>
          </p:cNvPr>
          <p:cNvSpPr/>
          <p:nvPr/>
        </p:nvSpPr>
        <p:spPr>
          <a:xfrm>
            <a:off x="849246" y="161157"/>
            <a:ext cx="72074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chữa cháy thường chở gì?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>
            <a:extLst>
              <a:ext uri="{FF2B5EF4-FFF2-40B4-BE49-F238E27FC236}">
                <a16:creationId xmlns:a16="http://schemas.microsoft.com/office/drawing/2014/main" id="{E66AB048-33BF-911B-753B-C63C3D10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-17463"/>
            <a:ext cx="9144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72638-5BC4-DE5F-53E6-DF05DA203D13}"/>
              </a:ext>
            </a:extLst>
          </p:cNvPr>
          <p:cNvSpPr txBox="1"/>
          <p:nvPr/>
        </p:nvSpPr>
        <p:spPr>
          <a:xfrm>
            <a:off x="2286000" y="2362200"/>
            <a:ext cx="550022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Thơ: Xe chữa cháy">
            <a:extLst>
              <a:ext uri="{FF2B5EF4-FFF2-40B4-BE49-F238E27FC236}">
                <a16:creationId xmlns:a16="http://schemas.microsoft.com/office/drawing/2014/main" id="{BA700700-9B42-7A2A-27D6-F2480DB4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3282F-C0D6-A2B7-2BA1-26A82DDAF2B2}"/>
              </a:ext>
            </a:extLst>
          </p:cNvPr>
          <p:cNvSpPr txBox="1"/>
          <p:nvPr/>
        </p:nvSpPr>
        <p:spPr>
          <a:xfrm>
            <a:off x="120128" y="381000"/>
            <a:ext cx="904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 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thơ các con thấy xe chữa cháy chạy như thế nào?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Bài thơ &quot; Xe chữa cháy&quot; cho trẻ mần non. - YouTube">
            <a:extLst>
              <a:ext uri="{FF2B5EF4-FFF2-40B4-BE49-F238E27FC236}">
                <a16:creationId xmlns:a16="http://schemas.microsoft.com/office/drawing/2014/main" id="{F7EA85B0-70F0-92B2-2049-5710EDEC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00F93-53ED-3251-57E7-763A5BBF6E21}"/>
              </a:ext>
            </a:extLst>
          </p:cNvPr>
          <p:cNvSpPr txBox="1"/>
          <p:nvPr/>
        </p:nvSpPr>
        <p:spPr>
          <a:xfrm>
            <a:off x="985120" y="457200"/>
            <a:ext cx="758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nhà bốc lửa xe chữa cháy làm gì?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CE37A-B225-484C-64FA-9B105FAF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hông tin tuyển sinh 2: Album hình nền đẹp cho chiếc laptop của bạn">
            <a:extLst>
              <a:ext uri="{FF2B5EF4-FFF2-40B4-BE49-F238E27FC236}">
                <a16:creationId xmlns:a16="http://schemas.microsoft.com/office/drawing/2014/main" id="{42AA1EEB-65D9-2024-37AD-B7C39369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0F5F4-F040-A72D-0B9F-04137245701D}"/>
              </a:ext>
            </a:extLst>
          </p:cNvPr>
          <p:cNvSpPr/>
          <p:nvPr/>
        </p:nvSpPr>
        <p:spPr>
          <a:xfrm>
            <a:off x="2133600" y="685800"/>
            <a:ext cx="43316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 từ khó</a:t>
            </a: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9B5CB-2415-7EA3-145D-E6B01F7325BD}"/>
              </a:ext>
            </a:extLst>
          </p:cNvPr>
          <p:cNvSpPr/>
          <p:nvPr/>
        </p:nvSpPr>
        <p:spPr>
          <a:xfrm>
            <a:off x="2743200" y="2438400"/>
            <a:ext cx="436881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vi-VN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Lưu trữ Nông Nghiệp - Sinh Thái Việt Nam">
            <a:extLst>
              <a:ext uri="{FF2B5EF4-FFF2-40B4-BE49-F238E27FC236}">
                <a16:creationId xmlns:a16="http://schemas.microsoft.com/office/drawing/2014/main" id="{794F9CB3-F12D-55EC-ABCE-CB478569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9AFEA-7BD9-7E46-0B11-0FBAEB76D965}"/>
              </a:ext>
            </a:extLst>
          </p:cNvPr>
          <p:cNvSpPr/>
          <p:nvPr/>
        </p:nvSpPr>
        <p:spPr>
          <a:xfrm>
            <a:off x="1638300" y="990600"/>
            <a:ext cx="502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4A5AD-3589-E54F-12B6-A2C67CC12815}"/>
              </a:ext>
            </a:extLst>
          </p:cNvPr>
          <p:cNvSpPr txBox="1"/>
          <p:nvPr/>
        </p:nvSpPr>
        <p:spPr>
          <a:xfrm>
            <a:off x="381000" y="2090172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Xe chữa cháy rất cần thiết đối với chúng ta, xe có nhiệm vụ dập tắt các đám cháy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bất kỳ nơi đâu. Vì vậy khi thấy có báo hiệu của xe chữa cháy thì mọi người điều khiển 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 đi trên đường phải nhường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cho xe chữa cháy.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>
            <a:extLst>
              <a:ext uri="{FF2B5EF4-FFF2-40B4-BE49-F238E27FC236}">
                <a16:creationId xmlns:a16="http://schemas.microsoft.com/office/drawing/2014/main" id="{6FC3DC37-333F-31C0-594D-807D8FF4A1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-17463"/>
            <a:ext cx="9144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E73ED-2CD2-2C84-E3E3-D377556AE283}"/>
              </a:ext>
            </a:extLst>
          </p:cNvPr>
          <p:cNvSpPr txBox="1"/>
          <p:nvPr/>
        </p:nvSpPr>
        <p:spPr>
          <a:xfrm>
            <a:off x="1981200" y="2438400"/>
            <a:ext cx="62648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>
            <a:extLst>
              <a:ext uri="{FF2B5EF4-FFF2-40B4-BE49-F238E27FC236}">
                <a16:creationId xmlns:a16="http://schemas.microsoft.com/office/drawing/2014/main" id="{421AE536-D808-54B3-23EA-C378F3E14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-17463"/>
            <a:ext cx="9144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A3A23-5C8A-C74A-C2DC-B44E24C349DC}"/>
              </a:ext>
            </a:extLst>
          </p:cNvPr>
          <p:cNvSpPr txBox="1"/>
          <p:nvPr/>
        </p:nvSpPr>
        <p:spPr>
          <a:xfrm>
            <a:off x="1298070" y="2362200"/>
            <a:ext cx="769353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Em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Hoàng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Yến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Đi Qua Ngã Tư Đường Phố -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C418110D-4985-0563-4010-9C0CDA1797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7" y="0"/>
            <a:ext cx="917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CB0FD25B-49E1-2D96-2AF8-5366C85D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64ACB6B9-748D-AC25-6CC9-101FCA5B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6" name="Picture 2" descr="Phong Cách Cổ đại Hình Nền đẹp Phong Cách Cổ Ảnh Nền, Phong, án, Cổ Hình nền  Vector để tải xuống miễn phí">
            <a:extLst>
              <a:ext uri="{FF2B5EF4-FFF2-40B4-BE49-F238E27FC236}">
                <a16:creationId xmlns:a16="http://schemas.microsoft.com/office/drawing/2014/main" id="{1AD2EDB4-E7FD-2226-1C26-9458E40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CB04A-013C-EE1F-64C1-D702F2124C85}"/>
              </a:ext>
            </a:extLst>
          </p:cNvPr>
          <p:cNvSpPr/>
          <p:nvPr/>
        </p:nvSpPr>
        <p:spPr>
          <a:xfrm>
            <a:off x="1676400" y="838200"/>
            <a:ext cx="435728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Hoạt động 2: </a:t>
            </a:r>
          </a:p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bé vui đọc thơ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C234D-9E3D-72F1-56B2-63AB587FBBCA}"/>
              </a:ext>
            </a:extLst>
          </p:cNvPr>
          <p:cNvSpPr/>
          <p:nvPr/>
        </p:nvSpPr>
        <p:spPr>
          <a:xfrm>
            <a:off x="762000" y="3315563"/>
            <a:ext cx="67537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Bài thơ: Xe chữa cháy</a:t>
            </a:r>
          </a:p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Tác giả: Phạm hổ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5FDA3112-A6D1-B213-879F-3863D7BE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840E0A4A-5754-BB32-746F-6C82B945E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E7ACC8-852B-0D90-FEF1-2568170AC264}"/>
              </a:ext>
            </a:extLst>
          </p:cNvPr>
          <p:cNvSpPr/>
          <p:nvPr/>
        </p:nvSpPr>
        <p:spPr>
          <a:xfrm>
            <a:off x="1198933" y="1602877"/>
            <a:ext cx="72058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 1: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 diễn cảm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40EDEC35-634F-E86A-B33C-324461697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44000" cy="68580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56323" name="Picture 5" descr="glitterimagescartoons389">
            <a:hlinkClick r:id="rId2"/>
            <a:extLst>
              <a:ext uri="{FF2B5EF4-FFF2-40B4-BE49-F238E27FC236}">
                <a16:creationId xmlns:a16="http://schemas.microsoft.com/office/drawing/2014/main" id="{4D5220E2-8F1B-2902-59C7-A11F6FFBE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186363"/>
            <a:ext cx="1676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glitterimagescartoons389">
            <a:hlinkClick r:id="rId2"/>
            <a:extLst>
              <a:ext uri="{FF2B5EF4-FFF2-40B4-BE49-F238E27FC236}">
                <a16:creationId xmlns:a16="http://schemas.microsoft.com/office/drawing/2014/main" id="{D7696A35-38C2-5675-A522-13109B690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20700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1184909yqv9h2rzpa">
            <a:extLst>
              <a:ext uri="{FF2B5EF4-FFF2-40B4-BE49-F238E27FC236}">
                <a16:creationId xmlns:a16="http://schemas.microsoft.com/office/drawing/2014/main" id="{E7CE4456-57A9-41BB-3251-53A12564A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1184909yqv9h2rzpa">
            <a:extLst>
              <a:ext uri="{FF2B5EF4-FFF2-40B4-BE49-F238E27FC236}">
                <a16:creationId xmlns:a16="http://schemas.microsoft.com/office/drawing/2014/main" id="{FD5A5FA5-C806-BAE9-EF17-4ADF1A5F8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happyface_w">
            <a:extLst>
              <a:ext uri="{FF2B5EF4-FFF2-40B4-BE49-F238E27FC236}">
                <a16:creationId xmlns:a16="http://schemas.microsoft.com/office/drawing/2014/main" id="{7F939691-5561-8946-BF0F-3F217034A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6" descr="happyface_w">
            <a:extLst>
              <a:ext uri="{FF2B5EF4-FFF2-40B4-BE49-F238E27FC236}">
                <a16:creationId xmlns:a16="http://schemas.microsoft.com/office/drawing/2014/main" id="{D1BEBC06-6FEB-6109-24AF-561DF0F9B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Box 10">
            <a:extLst>
              <a:ext uri="{FF2B5EF4-FFF2-40B4-BE49-F238E27FC236}">
                <a16:creationId xmlns:a16="http://schemas.microsoft.com/office/drawing/2014/main" id="{63E8F48E-59C9-45BF-C6A0-DF561F0E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90738"/>
            <a:ext cx="426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Mình đỏ như lửa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Bụng chứa nước đầy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Tôi chạy như bay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Hét vang đường phố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Nhà nào có lửa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Tôi dập liền tay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Ai gọi chữa cháy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Có ngay..có ngay...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TextBox 11">
            <a:extLst>
              <a:ext uri="{FF2B5EF4-FFF2-40B4-BE49-F238E27FC236}">
                <a16:creationId xmlns:a16="http://schemas.microsoft.com/office/drawing/2014/main" id="{37A5177B-C7BE-C481-E41F-429537BF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845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Xe chữa cháy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TextBox 12">
            <a:extLst>
              <a:ext uri="{FF2B5EF4-FFF2-40B4-BE49-F238E27FC236}">
                <a16:creationId xmlns:a16="http://schemas.microsoft.com/office/drawing/2014/main" id="{05F48592-E718-05DE-FBB7-39AD07FC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20788"/>
            <a:ext cx="320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0B7EC9E2-82FC-AB91-9896-0EC98080CB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ô</a:t>
            </a:r>
          </a:p>
        </p:txBody>
      </p:sp>
      <p:sp>
        <p:nvSpPr>
          <p:cNvPr id="57347" name="Subtitle 6">
            <a:extLst>
              <a:ext uri="{FF2B5EF4-FFF2-40B4-BE49-F238E27FC236}">
                <a16:creationId xmlns:a16="http://schemas.microsoft.com/office/drawing/2014/main" id="{8833D6F0-C6F4-87C1-7DFF-7C1320B93D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E64213C1-76E0-D0EC-A33A-316011F9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Box 7">
            <a:extLst>
              <a:ext uri="{FF2B5EF4-FFF2-40B4-BE49-F238E27FC236}">
                <a16:creationId xmlns:a16="http://schemas.microsoft.com/office/drawing/2014/main" id="{2BC250F7-C85B-E5DA-6455-14C8C3CF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 ? 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8CABA98-0344-31A1-D391-3DC829A5C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ô</a:t>
            </a: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14C81E8D-5722-F4E3-0637-6F83FC10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TextBox 7">
            <a:extLst>
              <a:ext uri="{FF2B5EF4-FFF2-40B4-BE49-F238E27FC236}">
                <a16:creationId xmlns:a16="http://schemas.microsoft.com/office/drawing/2014/main" id="{CD2F8E7C-96E4-A020-E8DF-DE7E67A6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 : Xe chữa cháy 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360</Words>
  <Application>Microsoft Office PowerPoint</Application>
  <PresentationFormat>On-screen Show (4:3)</PresentationFormat>
  <Paragraphs>74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</vt:lpstr>
      <vt:lpstr>ô</vt:lpstr>
      <vt:lpstr>ô</vt:lpstr>
      <vt:lpstr>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asasa</dc:creator>
  <cp:lastModifiedBy>thuy ngoc</cp:lastModifiedBy>
  <cp:revision>112</cp:revision>
  <dcterms:created xsi:type="dcterms:W3CDTF">2014-11-16T03:02:26Z</dcterms:created>
  <dcterms:modified xsi:type="dcterms:W3CDTF">2025-07-14T12:39:06Z</dcterms:modified>
</cp:coreProperties>
</file>