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25" r:id="rId3"/>
    <p:sldId id="275" r:id="rId4"/>
    <p:sldId id="263" r:id="rId5"/>
    <p:sldId id="297" r:id="rId6"/>
    <p:sldId id="319" r:id="rId7"/>
    <p:sldId id="322" r:id="rId8"/>
    <p:sldId id="298" r:id="rId9"/>
    <p:sldId id="305" r:id="rId10"/>
    <p:sldId id="304" r:id="rId11"/>
    <p:sldId id="311" r:id="rId12"/>
    <p:sldId id="323" r:id="rId13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17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5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1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0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2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3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4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1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6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14/07/2025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E062868-12F7-45AF-95C8-054401C6FB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34C2457-5AFA-4831-A199-24E4F30DA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6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9.jpeg"/><Relationship Id="rId5" Type="http://schemas.openxmlformats.org/officeDocument/2006/relationships/audio" Target="../media/audio2.wav"/><Relationship Id="rId10" Type="http://schemas.openxmlformats.org/officeDocument/2006/relationships/image" Target="../media/image18.jp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4300"/>
            <a:ext cx="5829300" cy="628651"/>
          </a:xfrm>
        </p:spPr>
        <p:txBody>
          <a:bodyPr>
            <a:normAutofit/>
          </a:bodyPr>
          <a:lstStyle/>
          <a:p>
            <a:r>
              <a:rPr lang="en-US" altLang="en-US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altLang="en-US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 MẦM NON HOA SEN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849" y="2540428"/>
            <a:ext cx="6762136" cy="175950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4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(3 - 4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2024 - 2025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13FAEE3-8740-49E0-8077-3A6A85F5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62150"/>
            <a:ext cx="7132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GIÁO DỤC PHÁT TRIỂN NHẬN THỨC</a:t>
            </a:r>
            <a:endParaRPr lang="en-US" sz="2400" b="1" dirty="0">
              <a:solidFill>
                <a:srgbClr val="0000CC"/>
              </a:solidFill>
              <a:ea typeface="Arrus-Black" panose="02020500000000000000" pitchFamily="18" charset="-93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764220"/>
            <a:ext cx="1418034" cy="10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ave 39"/>
          <p:cNvSpPr/>
          <p:nvPr/>
        </p:nvSpPr>
        <p:spPr>
          <a:xfrm rot="6975169">
            <a:off x="4792731" y="2086460"/>
            <a:ext cx="4625523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6289525">
            <a:off x="723419" y="1862910"/>
            <a:ext cx="4106828" cy="66964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39469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Bé hãy tìm con đường thứ mấy giúp bạn thỏ về đến nhà?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ave 32"/>
          <p:cNvSpPr/>
          <p:nvPr/>
        </p:nvSpPr>
        <p:spPr>
          <a:xfrm rot="7132810">
            <a:off x="3628924" y="2506837"/>
            <a:ext cx="3150123" cy="764974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038600" y="457200"/>
            <a:ext cx="2491596" cy="222885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19600" y="4414704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7200" dirty="0"/>
          </a:p>
        </p:txBody>
      </p:sp>
      <p:sp>
        <p:nvSpPr>
          <p:cNvPr id="43" name="Rectangle 42"/>
          <p:cNvSpPr/>
          <p:nvPr/>
        </p:nvSpPr>
        <p:spPr>
          <a:xfrm>
            <a:off x="1600200" y="4139736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73" y="3654509"/>
            <a:ext cx="2143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079616">
            <a:off x="6574584" y="2472403"/>
            <a:ext cx="3502511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14714" y="4286250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7200" dirty="0"/>
          </a:p>
        </p:txBody>
      </p:sp>
      <p:sp>
        <p:nvSpPr>
          <p:cNvPr id="47" name="Rectangle 46"/>
          <p:cNvSpPr/>
          <p:nvPr/>
        </p:nvSpPr>
        <p:spPr>
          <a:xfrm>
            <a:off x="2743200" y="4300404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7200" b="1" dirty="0" smtClean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86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809750"/>
            <a:ext cx="5731441" cy="584775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956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40" y="2978340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04600" y="3006523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90351" y="3000375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1602" y="2899228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51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đếm số lượng trong phạm vi 4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381000" y="900752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2452619" y="918948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4412211" y="918948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58636" y="1098701"/>
            <a:ext cx="99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37" y="30003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14" y="302255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2" y="30509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35" y="294980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82960" y="3298088"/>
            <a:ext cx="99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709239"/>
            <a:ext cx="3670300" cy="27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733976"/>
            <a:ext cx="2667000" cy="2000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93" y="1709239"/>
            <a:ext cx="2667000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97" y="1709239"/>
            <a:ext cx="2667000" cy="2000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84017"/>
            <a:ext cx="2667000" cy="20002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764" y="1314450"/>
            <a:ext cx="7542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số lượng 2 nhóm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4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" y="1657350"/>
            <a:ext cx="163886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81" y="1731560"/>
            <a:ext cx="171961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1" y="1757150"/>
            <a:ext cx="1757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80" y="1711823"/>
            <a:ext cx="1794681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0917"/>
            <a:ext cx="175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1" y="3299085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77" y="3210917"/>
            <a:ext cx="176852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12" y="1904431"/>
            <a:ext cx="3216380" cy="2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27071" y="3717925"/>
            <a:ext cx="8146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20" y="115845"/>
            <a:ext cx="894988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Số áo và số quần như thế nào? Có bằng nhau không?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 nào nhiều hơn? Số nào ít hơn?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Muốn số áo và số quần bằng nhau phải làm như thế nào?</a:t>
            </a:r>
          </a:p>
          <a:p>
            <a:pPr algn="ctr"/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12" y="3395803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66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" y="1657350"/>
            <a:ext cx="163886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81" y="1731560"/>
            <a:ext cx="171961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1" y="1757150"/>
            <a:ext cx="1757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80" y="1711823"/>
            <a:ext cx="1794681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0917"/>
            <a:ext cx="175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1" y="3299085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77" y="3210917"/>
            <a:ext cx="176852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12" y="1904431"/>
            <a:ext cx="3216380" cy="2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27071" y="3717925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20" y="115845"/>
            <a:ext cx="89498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Muốn số áo và số quần bằng nhau phải làm như thế nào?</a:t>
            </a:r>
          </a:p>
          <a:p>
            <a:pPr algn="ctr"/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12" y="3395803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04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2038350"/>
            <a:ext cx="5786438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971550"/>
            <a:ext cx="234315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3" name="Group 23562"/>
          <p:cNvGrpSpPr/>
          <p:nvPr/>
        </p:nvGrpSpPr>
        <p:grpSpPr>
          <a:xfrm>
            <a:off x="339436" y="766678"/>
            <a:ext cx="2632364" cy="1579611"/>
            <a:chOff x="339436" y="1022237"/>
            <a:chExt cx="2632364" cy="2106148"/>
          </a:xfrm>
        </p:grpSpPr>
        <p:grpSp>
          <p:nvGrpSpPr>
            <p:cNvPr id="23559" name="Group 23558"/>
            <p:cNvGrpSpPr/>
            <p:nvPr/>
          </p:nvGrpSpPr>
          <p:grpSpPr>
            <a:xfrm>
              <a:off x="339436" y="1022237"/>
              <a:ext cx="2632364" cy="2106148"/>
              <a:chOff x="339436" y="941852"/>
              <a:chExt cx="2632364" cy="2106148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39436" y="942975"/>
                <a:ext cx="2632364" cy="210502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3556" name="Picture 2355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73" b="92235" l="10000" r="90000">
                            <a14:foregroundMark x1="62667" y1="34091" x2="62667" y2="34091"/>
                            <a14:backgroundMark x1="61667" y1="90341" x2="61667" y2="903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" y="941852"/>
                <a:ext cx="2057400" cy="1810512"/>
              </a:xfrm>
              <a:prstGeom prst="rect">
                <a:avLst/>
              </a:prstGeom>
            </p:spPr>
          </p:pic>
        </p:grpSp>
        <p:sp>
          <p:nvSpPr>
            <p:cNvPr id="23561" name="Oval 23560"/>
            <p:cNvSpPr/>
            <p:nvPr/>
          </p:nvSpPr>
          <p:spPr>
            <a:xfrm>
              <a:off x="2211027" y="2391244"/>
              <a:ext cx="589323" cy="5893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  <a:endParaRPr lang="vi-VN" sz="4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3570" name="Group 23569"/>
          <p:cNvGrpSpPr/>
          <p:nvPr/>
        </p:nvGrpSpPr>
        <p:grpSpPr>
          <a:xfrm>
            <a:off x="3542349" y="774589"/>
            <a:ext cx="4730043" cy="2508134"/>
            <a:chOff x="3542348" y="1032785"/>
            <a:chExt cx="4730043" cy="3344179"/>
          </a:xfrm>
        </p:grpSpPr>
        <p:sp>
          <p:nvSpPr>
            <p:cNvPr id="23564" name="Trapezoid 23563"/>
            <p:cNvSpPr/>
            <p:nvPr/>
          </p:nvSpPr>
          <p:spPr>
            <a:xfrm>
              <a:off x="4843391" y="1054100"/>
              <a:ext cx="3429000" cy="2161149"/>
            </a:xfrm>
            <a:prstGeom prst="trapezoi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569" name="Group 23568"/>
            <p:cNvGrpSpPr/>
            <p:nvPr/>
          </p:nvGrpSpPr>
          <p:grpSpPr>
            <a:xfrm>
              <a:off x="3542348" y="1032785"/>
              <a:ext cx="4468091" cy="3344179"/>
              <a:chOff x="3171125" y="837871"/>
              <a:chExt cx="5249135" cy="3842864"/>
            </a:xfrm>
          </p:grpSpPr>
          <p:pic>
            <p:nvPicPr>
              <p:cNvPr id="23568" name="Picture 2356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125" y="1632735"/>
                <a:ext cx="3048000" cy="30480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981" y="837871"/>
                <a:ext cx="3048000" cy="30480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2260" y="1533821"/>
                <a:ext cx="3048000" cy="3048000"/>
              </a:xfrm>
              <a:prstGeom prst="rect">
                <a:avLst/>
              </a:prstGeom>
            </p:spPr>
          </p:pic>
        </p:grpSp>
      </p:grpSp>
      <p:sp>
        <p:nvSpPr>
          <p:cNvPr id="60" name="Oval 59"/>
          <p:cNvSpPr/>
          <p:nvPr/>
        </p:nvSpPr>
        <p:spPr>
          <a:xfrm>
            <a:off x="6241899" y="1876892"/>
            <a:ext cx="589323" cy="4419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vi-VN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3574" name="Group 23573"/>
          <p:cNvGrpSpPr/>
          <p:nvPr/>
        </p:nvGrpSpPr>
        <p:grpSpPr>
          <a:xfrm>
            <a:off x="3989388" y="2624138"/>
            <a:ext cx="3429000" cy="2343150"/>
            <a:chOff x="3989388" y="3498850"/>
            <a:chExt cx="3429000" cy="3124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989388" y="3498850"/>
              <a:ext cx="3429000" cy="3124200"/>
              <a:chOff x="27709" y="977900"/>
              <a:chExt cx="3429000" cy="31242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7709" y="977900"/>
                <a:ext cx="3429000" cy="31242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7709" y="1131887"/>
                <a:ext cx="3429000" cy="2742478"/>
                <a:chOff x="27709" y="1131887"/>
                <a:chExt cx="3429000" cy="2742478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131887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5349" y="1194593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9" y="2297978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0658" y="2451965"/>
                  <a:ext cx="1991360" cy="1422400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Oval 60"/>
            <p:cNvSpPr/>
            <p:nvPr/>
          </p:nvSpPr>
          <p:spPr>
            <a:xfrm>
              <a:off x="6766719" y="4832221"/>
              <a:ext cx="589323" cy="5893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</a:rPr>
                <a:t>4</a:t>
              </a:r>
              <a:endParaRPr lang="vi-VN" sz="4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3573" name="Group 23572"/>
          <p:cNvGrpSpPr/>
          <p:nvPr/>
        </p:nvGrpSpPr>
        <p:grpSpPr>
          <a:xfrm>
            <a:off x="160954" y="2518603"/>
            <a:ext cx="4169274" cy="2630132"/>
            <a:chOff x="160954" y="3358138"/>
            <a:chExt cx="4169274" cy="3506842"/>
          </a:xfrm>
        </p:grpSpPr>
        <p:sp>
          <p:nvSpPr>
            <p:cNvPr id="23571" name="Regular Pentagon 23570"/>
            <p:cNvSpPr/>
            <p:nvPr/>
          </p:nvSpPr>
          <p:spPr>
            <a:xfrm>
              <a:off x="160954" y="3425102"/>
              <a:ext cx="3303588" cy="2970213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572" name="Picture 2357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16" y="3358138"/>
              <a:ext cx="2361731" cy="236173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497" y="3746932"/>
              <a:ext cx="2361731" cy="236173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56" y="4503249"/>
              <a:ext cx="2361731" cy="2361731"/>
            </a:xfrm>
            <a:prstGeom prst="rect">
              <a:avLst/>
            </a:prstGeom>
          </p:spPr>
        </p:pic>
      </p:grpSp>
      <p:sp>
        <p:nvSpPr>
          <p:cNvPr id="67" name="Oval 66"/>
          <p:cNvSpPr/>
          <p:nvPr/>
        </p:nvSpPr>
        <p:spPr>
          <a:xfrm>
            <a:off x="1812749" y="2900159"/>
            <a:ext cx="589323" cy="4419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vi-VN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5000">
              <a:schemeClr val="tx2">
                <a:lumMod val="20000"/>
                <a:lumOff val="8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23749" y="115080"/>
            <a:ext cx="8610600" cy="55399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: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vị trí thứ mấy trong dãy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FFFF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916738" y="2955580"/>
            <a:ext cx="2050561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9" name="Rectangle 38"/>
          <p:cNvSpPr/>
          <p:nvPr/>
        </p:nvSpPr>
        <p:spPr>
          <a:xfrm>
            <a:off x="3370531" y="2945189"/>
            <a:ext cx="251703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9592" y="2955580"/>
            <a:ext cx="11176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/>
          </a:p>
        </p:txBody>
      </p:sp>
      <p:sp>
        <p:nvSpPr>
          <p:cNvPr id="32" name="Rectangle 31"/>
          <p:cNvSpPr/>
          <p:nvPr/>
        </p:nvSpPr>
        <p:spPr>
          <a:xfrm>
            <a:off x="5402663" y="2945189"/>
            <a:ext cx="251703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13000" b="1" dirty="0" smtClean="0">
                <a:solidFill>
                  <a:schemeClr val="accent1">
                    <a:lumMod val="50000"/>
                  </a:schemeClr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1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5001" y="729914"/>
            <a:ext cx="6096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68" y="1085850"/>
            <a:ext cx="1587820" cy="203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1" y="1056158"/>
            <a:ext cx="1542437" cy="20228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33" y="1079445"/>
            <a:ext cx="1542437" cy="20228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22" y="1066549"/>
            <a:ext cx="1542437" cy="202283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7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9" grpId="0"/>
      <p:bldP spid="40" grpId="0"/>
      <p:bldP spid="3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232</Words>
  <Application>Microsoft Office PowerPoint</Application>
  <PresentationFormat>On-screen Show (16:9)</PresentationFormat>
  <Paragraphs>73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Arrus-Black</vt:lpstr>
      <vt:lpstr>Calibri</vt:lpstr>
      <vt:lpstr>Times New Roman</vt:lpstr>
      <vt:lpstr>Office Theme</vt:lpstr>
      <vt:lpstr>1_Office Theme</vt:lpstr>
      <vt:lpstr>ỦY BAN NHÂN DÂN QUẬN LONG BIÊN TRƯỜNG MẦM NON HOA SEN</vt:lpstr>
      <vt:lpstr>Ôn đếm số lượng trong phạm vi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acer</cp:lastModifiedBy>
  <cp:revision>225</cp:revision>
  <dcterms:created xsi:type="dcterms:W3CDTF">2016-10-17T08:30:31Z</dcterms:created>
  <dcterms:modified xsi:type="dcterms:W3CDTF">2025-07-14T02:01:24Z</dcterms:modified>
</cp:coreProperties>
</file>