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9" r:id="rId2"/>
    <p:sldId id="351" r:id="rId3"/>
    <p:sldId id="443" r:id="rId4"/>
    <p:sldId id="401" r:id="rId5"/>
    <p:sldId id="418" r:id="rId6"/>
    <p:sldId id="474" r:id="rId7"/>
    <p:sldId id="470" r:id="rId8"/>
    <p:sldId id="471" r:id="rId9"/>
    <p:sldId id="469" r:id="rId10"/>
    <p:sldId id="472" r:id="rId11"/>
    <p:sldId id="272" r:id="rId12"/>
    <p:sldId id="475" r:id="rId13"/>
    <p:sldId id="436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F6F"/>
    <a:srgbClr val="ED4200"/>
    <a:srgbClr val="EFE999"/>
    <a:srgbClr val="56C3E7"/>
    <a:srgbClr val="F6D521"/>
    <a:srgbClr val="2C6B7C"/>
    <a:srgbClr val="F37B3D"/>
    <a:srgbClr val="332215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 showGuides="1">
      <p:cViewPr>
        <p:scale>
          <a:sx n="66" d="100"/>
          <a:sy n="66" d="100"/>
        </p:scale>
        <p:origin x="1656" y="74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527810" y="473075"/>
            <a:ext cx="5972810" cy="8540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  GIÁO ÁN GIÁO VIÊN GIỎI</a:t>
            </a:r>
            <a:endParaRPr 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65" y="1327150"/>
            <a:ext cx="7793990" cy="2789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PTNN</a:t>
            </a: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Tết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-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Mùa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Xuân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Tết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nhà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Thanh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Tâm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tượng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3-4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9210" y="28575"/>
            <a:ext cx="9115425" cy="5117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67945"/>
            <a:ext cx="9146540" cy="5041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48037" y="1204233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6457" y="4281329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Phạm Hổ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83895" y="388620"/>
            <a:ext cx="7421880" cy="4401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895" y="195580"/>
            <a:ext cx="7927975" cy="4610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793750" y="485775"/>
            <a:ext cx="7665720" cy="404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29210" y="635"/>
            <a:ext cx="9309735" cy="5475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explode.wav"/>
          </p:stSnd>
        </p:sndAc>
      </p:transition>
    </mc:Choice>
    <mc:Fallback xmlns="">
      <p:transition spd="slow">
        <p:split orient="vert" dir="in"/>
        <p:sndAc>
          <p:stSnd>
            <p:snd r:embed="rId4" name="explod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8895"/>
            <a:ext cx="9147810" cy="5094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" y="3810"/>
            <a:ext cx="9181465" cy="509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" y="635"/>
            <a:ext cx="9256395" cy="498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66</Words>
  <Application>Microsoft Office PowerPoint</Application>
  <PresentationFormat>On-screen Show (16:9)</PresentationFormat>
  <Paragraphs>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宋体</vt:lpstr>
      <vt:lpstr>#9Slide02 Tieu de rat dai 01</vt:lpstr>
      <vt:lpstr>Arial</vt:lpstr>
      <vt:lpstr>Calibri</vt:lpstr>
      <vt:lpstr>Roboto</vt:lpstr>
      <vt:lpstr>Times New Roman</vt:lpstr>
      <vt:lpstr>字魂17号-萌趣果冻体</vt:lpstr>
      <vt:lpstr>方正少儿_GBK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acer</cp:lastModifiedBy>
  <cp:revision>299</cp:revision>
  <dcterms:created xsi:type="dcterms:W3CDTF">2015-12-11T17:46:00Z</dcterms:created>
  <dcterms:modified xsi:type="dcterms:W3CDTF">2025-08-12T13:45:30Z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4BA4DD17D564490BA01F39B6FB740B28_12</vt:lpwstr>
  </property>
  <property fmtid="{D5CDD505-2E9C-101B-9397-08002B2CF9AE}" pid="3" name="KSOProductBuildVer">
    <vt:lpwstr>1033-12.2.0.13489</vt:lpwstr>
  </property>
</Properties>
</file>