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</p:sldMasterIdLst>
  <p:notesMasterIdLst>
    <p:notesMasterId r:id="rId27"/>
  </p:notesMasterIdLst>
  <p:sldIdLst>
    <p:sldId id="275" r:id="rId3"/>
    <p:sldId id="267" r:id="rId4"/>
    <p:sldId id="278" r:id="rId5"/>
    <p:sldId id="302" r:id="rId6"/>
    <p:sldId id="303" r:id="rId7"/>
    <p:sldId id="304" r:id="rId8"/>
    <p:sldId id="305" r:id="rId9"/>
    <p:sldId id="300" r:id="rId10"/>
    <p:sldId id="296" r:id="rId11"/>
    <p:sldId id="307" r:id="rId12"/>
    <p:sldId id="297" r:id="rId13"/>
    <p:sldId id="308" r:id="rId14"/>
    <p:sldId id="309" r:id="rId15"/>
    <p:sldId id="298" r:id="rId16"/>
    <p:sldId id="310" r:id="rId17"/>
    <p:sldId id="311" r:id="rId18"/>
    <p:sldId id="299" r:id="rId19"/>
    <p:sldId id="312" r:id="rId20"/>
    <p:sldId id="313" r:id="rId21"/>
    <p:sldId id="314" r:id="rId22"/>
    <p:sldId id="315" r:id="rId23"/>
    <p:sldId id="316" r:id="rId24"/>
    <p:sldId id="288" r:id="rId25"/>
    <p:sldId id="29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7F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>
      <p:cViewPr varScale="1">
        <p:scale>
          <a:sx n="79" d="100"/>
          <a:sy n="79" d="100"/>
        </p:scale>
        <p:origin x="160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B399F2-9CBE-7C09-15A1-753268E3AC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7BE4C-49BE-AF2C-B12D-5343FF90DC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9DFE5E-A281-4A6B-A121-C29E47E43CAB}" type="datetimeFigureOut">
              <a:rPr lang="en-AU"/>
              <a:pPr>
                <a:defRPr/>
              </a:pPr>
              <a:t>11/06/2025</a:t>
            </a:fld>
            <a:endParaRPr 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5A8A72-0FE6-B92B-A074-72C422993B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ACD2A2-A74D-3127-5A3B-87891926D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82B74-3ACA-B073-1C38-D3CC556793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9FFFF-D68D-42CA-9831-BD8FC012D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5407AE-DE9B-4815-8217-BC48C96C6EC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962B1EC-0320-2AA9-0082-AA4DE05622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E18885D-F52F-5DE6-49CE-19CF946DB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E77655F-761B-512B-CF6C-06C51ED8A11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EBFF7612-376D-4BCC-BD28-ABCCBB7F28EC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10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FC70E62-9D7B-855C-16E2-8715443E31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DD03845-3C1C-ABA1-4603-A147B457CB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861F053-1AF0-5814-65A0-85BCAA50824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337CFED7-7D28-4BE5-83C0-59FC231C88AA}" type="slidenum">
              <a:rPr lang="en-GB" altLang="en-US" sz="1200">
                <a:latin typeface="Arial" panose="020B0604020202020204" pitchFamily="34" charset="0"/>
              </a:rPr>
              <a:pPr algn="r" eaLnBrk="1" hangingPunct="1"/>
              <a:t>12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2E4560F-0A4D-5CB9-71B2-7CF2C968A3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47D4533-A7C1-FF8D-E15B-65CF6DAE11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790F185-B87C-E3B7-6A40-2F8DE5FDB30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2419E890-619B-4779-B1BC-3C655A406643}" type="slidenum">
              <a:rPr lang="en-GB" altLang="en-US" sz="1200">
                <a:latin typeface="Arial" panose="020B0604020202020204" pitchFamily="34" charset="0"/>
              </a:rPr>
              <a:pPr algn="r" eaLnBrk="1" hangingPunct="1"/>
              <a:t>15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83184EB-1B69-A31C-C8BF-10BD7DF59A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F2BC8A3-973C-991F-22BA-138CE05B3C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C008EDE-D375-28DC-710B-CC9EDCD7933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9F96E15-ED29-4F35-8555-E51FB8D09584}" type="slidenum">
              <a:rPr lang="en-GB" altLang="en-US" sz="1200">
                <a:latin typeface="Arial" panose="020B0604020202020204" pitchFamily="34" charset="0"/>
              </a:rPr>
              <a:pPr algn="r" eaLnBrk="1" hangingPunct="1"/>
              <a:t>18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F0A68B1-F9EA-46DD-C46A-1A9CA7904E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B157529-94D6-3AB2-4D64-8BBFD036E9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DBF3733-5A80-7636-4051-3975BCCBF2D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E06CA830-BA4D-46E5-B2FB-72C54B7F7BE8}" type="slidenum">
              <a:rPr lang="en-GB" altLang="en-US" sz="1200">
                <a:latin typeface="Arial" panose="020B0604020202020204" pitchFamily="34" charset="0"/>
              </a:rPr>
              <a:pPr algn="r" eaLnBrk="1" hangingPunct="1"/>
              <a:t>21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AC6B4-B53B-E365-1F00-96E56DE8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ECB8C-7935-BDEB-631F-F59E92FA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738D-1342-17EC-D4B9-45FF927E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3A5B-ED2E-4426-B10B-8C8CC578D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50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FC32A-9C23-38E4-32DA-5AB72BCB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E0AED-117A-086A-F606-A943C6F2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C619C-5480-83E3-618A-0483B359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2D85-ED7E-4D44-BA7B-1C86A8C6B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72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8CD75-8103-BA23-84AC-0C2D7D82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57294-390C-DEA4-6112-0D09D22B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CB661-FC0D-A053-3475-C0F056F0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7867-7C05-4DEA-9E7F-45C2A3284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07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A184C0-967C-F3A9-1397-BDBCB382F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4BBA-8C36-4012-A80E-E614B404F1F0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69FA07-2066-704D-4D34-D79B34AF9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F544D-7E02-54BB-6963-BA85E05F6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644E5-8DA4-43E5-A90E-E697884FC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626EAB-35D7-2EBB-ADB5-39013E4EE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24F73-F90B-4E76-ADB7-D1E872FAA575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5E8882-B80C-5C5F-32EA-906425282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DA0A3F-3425-D3C9-81E9-885D47651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8BC28-2D40-47C9-BAE3-B23947626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52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F439DC-034F-B564-C8AF-DE2A16A88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4E93A-F35E-451B-8E31-450E741E5606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391CE2-0827-C43C-03E4-AB8EF85D8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723D7D-69E4-E4FA-7157-D04B1090F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85D8-F6AD-43B3-911A-3976224C1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403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C4D39-82B8-0256-77EA-F1EF71705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BC45D-0EB1-4789-9765-AB8A594134CF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8EBF1-5F95-5796-A637-0B5366EAB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4191E-BEFA-6FD0-5A53-B9E0292B7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6321-9066-47C5-99FD-024B4CD72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23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80EEA8-C13C-D481-6B87-B0C5DAA65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D478-346E-42EE-8896-A68C0DB1C9C8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73C4B5-696E-92D0-9705-6B3C710909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A0F85B-8AC0-326E-B224-EFDDF186E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2675-FC59-4651-867C-DC800D6E1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15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848F20-DC7E-31B2-7259-B28C2C2E3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418C-BD95-489C-8056-E22D6DC6DDC6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6550AB-F616-E520-1C2A-A7EB513B3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4F7E20-C76A-07A8-B3DE-021BE0DD7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63A2-D79D-4939-A2AF-E6171F7AA0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40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A22950-F6F0-C8C6-E322-EFC06EF55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B386E-4D3A-4F60-A392-8F9FC76305CF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20892E-8CA7-AB8B-937A-8E38D0684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A68C31-A43D-07FF-ABD3-21B748EEC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5965-2AED-4A44-AF6C-AFCA34D65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049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FCF845-4450-C31D-F0EA-54B6A588E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B386-A191-4564-B78C-784957C283BB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D07D5-C403-3201-51D9-E773701C8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C6C80F-7E1B-C238-7CB0-EF0B1F04E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79FA-2A97-4375-AC86-95DA35B04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8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C2F93-E554-A046-2E78-EA398637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766D7-45AA-03F3-1FD1-3A80A161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0582B-798A-67A0-AA47-33DDEF85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63D84-838E-414D-8DD6-E2B0EE763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495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16BAA-EF9A-F69E-DEB8-8C9C3683C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9BF4-881B-4F35-8132-6C41FD404D60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E2F248-8225-B904-290E-E5D7BC26C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5DF013-C179-0B73-9B80-EE8508514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EFB3-1588-4B4F-9D35-7E55D008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539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2871A-23F6-9AD1-46CB-CD5FCD69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035D-5970-4F14-9093-98B83F0A1EE2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B29108-E340-19A6-B07D-D1D64EA4A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C90A07-AD98-F060-BE18-535DFDCE3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1364-E66F-42FD-9279-F5F11902F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81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A2EB33-5D67-DBA4-D21F-1A0D20C9D5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B21DE-F99C-4D33-98A9-5FA69AD91551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8D15D4-812D-42F8-8BC0-7B4C029D2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4C6F1A-7C0B-7ACC-3BA8-63173B0B6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63D31-AFFB-41C2-9E74-3E2CF6571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87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9961E-B546-F844-95A6-014E0548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C9E0-59C8-1CCD-6AFA-1D322EB0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31E3-4904-F7ED-1CCB-047A77CA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94D1-57B9-4843-B85F-ED3397382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7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EE53F3-8300-A6F4-6C89-3BD3C252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07A2CD-77E4-E627-EB26-CA0DED70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B754C8-ED29-D93D-96BF-02D61111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BE0F-DE83-4BCF-A1F0-85B4F7DAC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08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AEA191-8244-5A19-5FA5-B8D49B91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C57BF3-435D-4C76-CC7E-555D945C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3E3E01-0676-7C07-C484-5D158AE7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D885-3A4F-44C0-9391-39465BAC0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81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566B58-3443-0760-6219-A764CB38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84D497-8DCE-26A4-9298-69894367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8E577A-2906-FE85-2135-A5C23D0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AAEA-7495-49B3-8F85-6EAA7A446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90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FBDF9E-7AF9-A3D1-54AB-6973F751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24C21E-F8D7-0C45-23C0-BB93E7CA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5B4111-A78B-4A55-208B-2BDB75A1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FC94-C509-4074-A4AC-685AC5385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70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C3C987-DC25-FA31-255D-8E859221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FD4827-79A9-3C12-B333-D18563C9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E803D-B778-2F22-5F53-51F4FB28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034B-810D-4334-BC23-077DC2127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7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C29477-2688-E560-EE50-DF1E92F3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EA4196-CE9D-7081-E725-EDF194FD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4D2899-74FA-0BE6-18D8-33EEC7B3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5494-111F-4ACC-94FF-DF90BC976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56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C3A3E1F-578D-465E-9CB7-7D72D3582F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B64EA3-1F46-9C59-AFDF-95F7E50D86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EE480-D49E-1C1E-6BB7-15DA45B38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2E8B6-B137-AA07-C5DC-12C11AF7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A5933-6B85-477D-0D9B-9869AEB1F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52A692-A3A3-4938-9836-D30A1ED23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253A5B4-9382-B203-3486-A756076CA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BB198-0CF0-E912-4F2C-55409564B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D7AC2863-54EC-4DD1-689E-B094FE6EEA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34FFB77F-D45A-4B2E-9D1E-403E52F27344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1343D863-D4E3-BCE7-E797-7C8943430C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93F2A9CB-FE4E-3E8E-7325-CEC5030D59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65FCAAF-52FD-44D9-ACE3-A3ECCB4F5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t&#224;i%20li&#7879;u%20th&#250;y\gi&#225;o%20&#225;n%20to&#225;n\nhac%20theu.mp3" TargetMode="External"/><Relationship Id="rId1" Type="http://schemas.microsoft.com/office/2007/relationships/media" Target="file:///D:\t&#224;i%20li&#7879;u%20th&#250;y\gi&#225;o%20&#225;n%20to&#225;n\nhac%20theu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t&#224;i%20li&#7879;u%20th&#250;y\gi&#225;o%20&#225;n%20to&#225;n\nh&#7841;c%20tr&#242;%20ch&#417;i%20s&#7917;a.mp3" TargetMode="External"/><Relationship Id="rId1" Type="http://schemas.microsoft.com/office/2007/relationships/media" Target="file:///D:\t&#224;i%20li&#7879;u%20th&#250;y\gi&#225;o%20&#225;n%20to&#225;n\nh&#7841;c%20tr&#242;%20ch&#417;i%20s&#7917;a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Chotoidilammuavoi-TheDan_7mzx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B251D5D8-C128-96DE-77BB-49C5DCF3C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6200"/>
            <a:ext cx="914400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>
            <a:extLst>
              <a:ext uri="{FF2B5EF4-FFF2-40B4-BE49-F238E27FC236}">
                <a16:creationId xmlns:a16="http://schemas.microsoft.com/office/drawing/2014/main" id="{5C245771-785D-5559-1CC8-BC334BE5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-17834"/>
            <a:ext cx="3680431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UBND </a:t>
            </a:r>
            <a:r>
              <a:rPr lang="en-US" alt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Quận</a:t>
            </a:r>
            <a:r>
              <a:rPr lang="en-US" alt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Long </a:t>
            </a:r>
            <a:r>
              <a:rPr lang="en-US" alt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Biên</a:t>
            </a:r>
            <a:endParaRPr lang="en-US" altLang="en-US" sz="24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Trường </a:t>
            </a:r>
            <a:r>
              <a:rPr lang="en-US" altLang="en-US" sz="24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en-US" altLang="en-US" sz="24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non Hoa Sen</a:t>
            </a:r>
            <a:endParaRPr lang="vi-VN" altLang="en-US" sz="24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56045A6A-4B09-3882-1E5A-B15A30B63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VĂN HỌC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</a:t>
            </a:r>
            <a:r>
              <a:rPr lang="vi-VN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alt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4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218BEA4A-47F6-3B13-396C-694B00DE7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0"/>
            <a:ext cx="906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Ngọc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E447B0-BFFC-6469-1C84-75D446E63B61}"/>
              </a:ext>
            </a:extLst>
          </p:cNvPr>
          <p:cNvSpPr/>
          <p:nvPr/>
        </p:nvSpPr>
        <p:spPr>
          <a:xfrm>
            <a:off x="228600" y="1524001"/>
            <a:ext cx="8610600" cy="144780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00974-8017-2D72-EDC4-FD8469339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91580"/>
            <a:ext cx="1286419" cy="9264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BC3827F-00B9-7A8D-C5A6-F549D0E5BA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5" name="Picture 7" descr="fghfghgf">
            <a:extLst>
              <a:ext uri="{FF2B5EF4-FFF2-40B4-BE49-F238E27FC236}">
                <a16:creationId xmlns:a16="http://schemas.microsoft.com/office/drawing/2014/main" id="{9D8FF9C7-F629-2916-EA9F-0C074F1CF22B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15875"/>
            <a:ext cx="9372600" cy="6873875"/>
          </a:xfrm>
          <a:noFill/>
        </p:spPr>
      </p:pic>
      <p:sp>
        <p:nvSpPr>
          <p:cNvPr id="76805" name="WordArt 5">
            <a:extLst>
              <a:ext uri="{FF2B5EF4-FFF2-40B4-BE49-F238E27FC236}">
                <a16:creationId xmlns:a16="http://schemas.microsoft.com/office/drawing/2014/main" id="{7363D1C6-0C1E-7EA7-1074-74C1871461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5410200" cy="1600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23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6600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solidFill>
                <a:srgbClr val="FF6600">
                  <a:alpha val="89803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18" descr="C:\Users\NGOCTHANH\Desktop\anh dep\mc_05030402j_j.gif">
            <a:extLst>
              <a:ext uri="{FF2B5EF4-FFF2-40B4-BE49-F238E27FC236}">
                <a16:creationId xmlns:a16="http://schemas.microsoft.com/office/drawing/2014/main" id="{3D67822E-C5BD-8D86-1F1C-7D8542409C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8" descr="C:\Users\NGOCTHANH\Desktop\anh dep\mc_05030402j_j.gif">
            <a:extLst>
              <a:ext uri="{FF2B5EF4-FFF2-40B4-BE49-F238E27FC236}">
                <a16:creationId xmlns:a16="http://schemas.microsoft.com/office/drawing/2014/main" id="{D6075290-368D-CF43-14AA-1C11755947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8" descr="C:\Users\NGOCTHANH\Desktop\anh dep\mc_05030402j_j.gif">
            <a:extLst>
              <a:ext uri="{FF2B5EF4-FFF2-40B4-BE49-F238E27FC236}">
                <a16:creationId xmlns:a16="http://schemas.microsoft.com/office/drawing/2014/main" id="{BBFFABF0-E157-72AC-FAF0-2C0D44DBD3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C:\Users\NGOCTHANH\Desktop\anh dep\mc_05030402j_j.gif">
            <a:extLst>
              <a:ext uri="{FF2B5EF4-FFF2-40B4-BE49-F238E27FC236}">
                <a16:creationId xmlns:a16="http://schemas.microsoft.com/office/drawing/2014/main" id="{DEEF2788-6C7B-86B9-31F1-7C8B9FF97D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8" descr="C:\Users\NGOCTHANH\Desktop\anh dep\mc_05030402j_j.gif">
            <a:extLst>
              <a:ext uri="{FF2B5EF4-FFF2-40B4-BE49-F238E27FC236}">
                <a16:creationId xmlns:a16="http://schemas.microsoft.com/office/drawing/2014/main" id="{05EF37AB-4CFD-01A8-5312-B0D124809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AutoShape 26">
            <a:extLst>
              <a:ext uri="{FF2B5EF4-FFF2-40B4-BE49-F238E27FC236}">
                <a16:creationId xmlns:a16="http://schemas.microsoft.com/office/drawing/2014/main" id="{D62E1253-5C9D-434A-5A2F-B476F9B696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28600"/>
            <a:ext cx="91440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bài thơ gì, do ai sáng tác? </a:t>
            </a:r>
            <a:endParaRPr lang="en-US" altLang="en-US" sz="2800" b="1">
              <a:solidFill>
                <a:srgbClr val="FF3300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89">
            <a:extLst>
              <a:ext uri="{FF2B5EF4-FFF2-40B4-BE49-F238E27FC236}">
                <a16:creationId xmlns:a16="http://schemas.microsoft.com/office/drawing/2014/main" id="{AE591387-8865-67E0-6C8E-2683F630160E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57200"/>
            <a:ext cx="1600200" cy="693738"/>
            <a:chOff x="4855" y="236"/>
            <a:chExt cx="626" cy="575"/>
          </a:xfrm>
        </p:grpSpPr>
        <p:grpSp>
          <p:nvGrpSpPr>
            <p:cNvPr id="13325" name="Group 90">
              <a:extLst>
                <a:ext uri="{FF2B5EF4-FFF2-40B4-BE49-F238E27FC236}">
                  <a16:creationId xmlns:a16="http://schemas.microsoft.com/office/drawing/2014/main" id="{9927B7C4-E734-96B9-B289-80C9553C5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5" y="236"/>
              <a:ext cx="626" cy="575"/>
              <a:chOff x="940" y="2628"/>
              <a:chExt cx="750" cy="653"/>
            </a:xfrm>
          </p:grpSpPr>
          <p:sp>
            <p:nvSpPr>
              <p:cNvPr id="13327" name="Oval 91">
                <a:extLst>
                  <a:ext uri="{FF2B5EF4-FFF2-40B4-BE49-F238E27FC236}">
                    <a16:creationId xmlns:a16="http://schemas.microsoft.com/office/drawing/2014/main" id="{C438BE67-68B7-B3D8-311F-51E6DE2B21E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727"/>
                <a:ext cx="86" cy="45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28" name="Oval 92">
                <a:extLst>
                  <a:ext uri="{FF2B5EF4-FFF2-40B4-BE49-F238E27FC236}">
                    <a16:creationId xmlns:a16="http://schemas.microsoft.com/office/drawing/2014/main" id="{B75B1A98-230B-3D23-734A-E39AA1924D4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727"/>
                <a:ext cx="86" cy="45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29" name="Oval 93">
                <a:extLst>
                  <a:ext uri="{FF2B5EF4-FFF2-40B4-BE49-F238E27FC236}">
                    <a16:creationId xmlns:a16="http://schemas.microsoft.com/office/drawing/2014/main" id="{C571BE42-346B-0341-2CDF-1154DCBD3A5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27"/>
                <a:ext cx="750" cy="453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30" name="Oval 94">
                <a:extLst>
                  <a:ext uri="{FF2B5EF4-FFF2-40B4-BE49-F238E27FC236}">
                    <a16:creationId xmlns:a16="http://schemas.microsoft.com/office/drawing/2014/main" id="{FEC524A0-F280-1E19-3688-53A38233D04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27"/>
                <a:ext cx="750" cy="453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31" name="Oval 95">
                <a:extLst>
                  <a:ext uri="{FF2B5EF4-FFF2-40B4-BE49-F238E27FC236}">
                    <a16:creationId xmlns:a16="http://schemas.microsoft.com/office/drawing/2014/main" id="{C7B385F6-5361-827F-9C83-8969E2816D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80" y="2728"/>
                <a:ext cx="675" cy="45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32" name="Oval 96">
                <a:extLst>
                  <a:ext uri="{FF2B5EF4-FFF2-40B4-BE49-F238E27FC236}">
                    <a16:creationId xmlns:a16="http://schemas.microsoft.com/office/drawing/2014/main" id="{E5EB9097-E570-654B-0690-050185ADF5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33" name="Oval 97">
                <a:extLst>
                  <a:ext uri="{FF2B5EF4-FFF2-40B4-BE49-F238E27FC236}">
                    <a16:creationId xmlns:a16="http://schemas.microsoft.com/office/drawing/2014/main" id="{A33D9E62-1C0E-1E0C-3667-1FD364C69CB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34" name="Oval 98">
                <a:extLst>
                  <a:ext uri="{FF2B5EF4-FFF2-40B4-BE49-F238E27FC236}">
                    <a16:creationId xmlns:a16="http://schemas.microsoft.com/office/drawing/2014/main" id="{0674FFA2-F8BF-F8F0-0AD4-6F66A7CE5A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35" name="Oval 99">
                <a:extLst>
                  <a:ext uri="{FF2B5EF4-FFF2-40B4-BE49-F238E27FC236}">
                    <a16:creationId xmlns:a16="http://schemas.microsoft.com/office/drawing/2014/main" id="{2C4038E0-DA08-F90C-F4C1-7665C890CD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26" name="WordArt 100">
              <a:extLst>
                <a:ext uri="{FF2B5EF4-FFF2-40B4-BE49-F238E27FC236}">
                  <a16:creationId xmlns:a16="http://schemas.microsoft.com/office/drawing/2014/main" id="{49AC4273-0FCE-FE17-9E99-6D1A658A387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pic>
        <p:nvPicPr>
          <p:cNvPr id="135" name="Picture 31" descr="Bellcoll">
            <a:extLst>
              <a:ext uri="{FF2B5EF4-FFF2-40B4-BE49-F238E27FC236}">
                <a16:creationId xmlns:a16="http://schemas.microsoft.com/office/drawing/2014/main" id="{AFF205BB-0ABC-9175-3A22-54122928D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-0.02083 C -0.15903 0.03287 -0.2908 0.08658 -0.31129 0.1257 C -0.33212 0.16482 -0.11059 0.2037 -0.15157 0.21343 C -0.19254 0.22315 -0.48351 0.12408 -0.55729 0.18472 C -0.63108 0.24514 -0.66806 0.51667 -0.59427 0.57732 C -0.52049 0.63796 -0.1816 0.59144 -0.11441 0.54838 C -0.04705 0.50579 -0.2092 0.41158 -0.19011 0.31991 C -0.17101 0.2287 -0.08559 0.11435 2.77778E-6 -1.11111E-6 " pathEditMode="relative" rAng="0" ptsTypes="AAAAAAAA">
                                      <p:cBhvr>
                                        <p:cTn id="2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3" y="3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626EA557-8D0F-265B-6AE7-5A3D57E6B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505200"/>
            <a:ext cx="47386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4" descr="714705417_con_ga_trong">
            <a:extLst>
              <a:ext uri="{FF2B5EF4-FFF2-40B4-BE49-F238E27FC236}">
                <a16:creationId xmlns:a16="http://schemas.microsoft.com/office/drawing/2014/main" id="{63EE33FA-FB0B-485C-1BBD-795B604B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405313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B48FA7-B07E-02C0-359E-B9A86FFC17E3}"/>
              </a:ext>
            </a:extLst>
          </p:cNvPr>
          <p:cNvSpPr/>
          <p:nvPr/>
        </p:nvSpPr>
        <p:spPr>
          <a:xfrm>
            <a:off x="4405313" y="3505200"/>
            <a:ext cx="4775200" cy="3352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9B8F72-AD27-85AF-1A36-BB4A6258726D}"/>
              </a:ext>
            </a:extLst>
          </p:cNvPr>
          <p:cNvSpPr/>
          <p:nvPr/>
        </p:nvSpPr>
        <p:spPr>
          <a:xfrm>
            <a:off x="23813" y="3517900"/>
            <a:ext cx="4448175" cy="3340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BA7527B-0694-D148-BDB0-5E8CC4230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4452938" cy="3505200"/>
          </a:xfrm>
          <a:prstGeom prst="rect">
            <a:avLst/>
          </a:prstGeom>
          <a:solidFill>
            <a:srgbClr val="FF0000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574D684-F8D8-2A1E-3D45-D61AD5719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-12700"/>
            <a:ext cx="4775200" cy="3530600"/>
          </a:xfrm>
          <a:prstGeom prst="rect">
            <a:avLst/>
          </a:prstGeom>
          <a:solidFill>
            <a:srgbClr val="FFFF00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12000">
                <a:latin typeface="Tahoma" panose="020B0604030504040204" pitchFamily="34" charset="0"/>
              </a:rPr>
              <a:t>  </a:t>
            </a:r>
            <a:r>
              <a:rPr lang="en-US" altLang="en-US" sz="12000">
                <a:latin typeface="Tahoma" panose="020B060403050404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90F7C83-C2B8-4681-907D-E2EE1AD8A8B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7" name="Picture 7" descr="fghfghgf">
            <a:extLst>
              <a:ext uri="{FF2B5EF4-FFF2-40B4-BE49-F238E27FC236}">
                <a16:creationId xmlns:a16="http://schemas.microsoft.com/office/drawing/2014/main" id="{A80AADB2-8501-9346-63E8-6AB2051E92B5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15875"/>
            <a:ext cx="9372600" cy="6873875"/>
          </a:xfrm>
          <a:noFill/>
        </p:spPr>
      </p:pic>
      <p:sp>
        <p:nvSpPr>
          <p:cNvPr id="76805" name="WordArt 5">
            <a:extLst>
              <a:ext uri="{FF2B5EF4-FFF2-40B4-BE49-F238E27FC236}">
                <a16:creationId xmlns:a16="http://schemas.microsoft.com/office/drawing/2014/main" id="{402EB309-4B21-DB63-8397-7CBA6F9D87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5410200" cy="1600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23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6600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solidFill>
                <a:srgbClr val="FF6600">
                  <a:alpha val="89803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18" descr="C:\Users\NGOCTHANH\Desktop\anh dep\mc_05030402j_j.gif">
            <a:extLst>
              <a:ext uri="{FF2B5EF4-FFF2-40B4-BE49-F238E27FC236}">
                <a16:creationId xmlns:a16="http://schemas.microsoft.com/office/drawing/2014/main" id="{4855F224-950A-0628-EADD-090BEF3F79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8" descr="C:\Users\NGOCTHANH\Desktop\anh dep\mc_05030402j_j.gif">
            <a:extLst>
              <a:ext uri="{FF2B5EF4-FFF2-40B4-BE49-F238E27FC236}">
                <a16:creationId xmlns:a16="http://schemas.microsoft.com/office/drawing/2014/main" id="{5A14A8A5-623E-8C7F-B80E-CC874A613E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8" descr="C:\Users\NGOCTHANH\Desktop\anh dep\mc_05030402j_j.gif">
            <a:extLst>
              <a:ext uri="{FF2B5EF4-FFF2-40B4-BE49-F238E27FC236}">
                <a16:creationId xmlns:a16="http://schemas.microsoft.com/office/drawing/2014/main" id="{57390C77-79F3-AC94-044E-2D79B4A78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C:\Users\NGOCTHANH\Desktop\anh dep\mc_05030402j_j.gif">
            <a:extLst>
              <a:ext uri="{FF2B5EF4-FFF2-40B4-BE49-F238E27FC236}">
                <a16:creationId xmlns:a16="http://schemas.microsoft.com/office/drawing/2014/main" id="{5B05CEEF-7E0D-E9AD-71F8-00D202F59A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 descr="C:\Users\NGOCTHANH\Desktop\anh dep\mc_05030402j_j.gif">
            <a:extLst>
              <a:ext uri="{FF2B5EF4-FFF2-40B4-BE49-F238E27FC236}">
                <a16:creationId xmlns:a16="http://schemas.microsoft.com/office/drawing/2014/main" id="{D598ECBD-C4C2-6DE1-DD94-FBD5A2B089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AutoShape 26">
            <a:extLst>
              <a:ext uri="{FF2B5EF4-FFF2-40B4-BE49-F238E27FC236}">
                <a16:creationId xmlns:a16="http://schemas.microsoft.com/office/drawing/2014/main" id="{AC76176B-2CC6-4655-E071-F4DC676835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28600"/>
            <a:ext cx="9144000" cy="3048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rơi </a:t>
            </a: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 tách </a:t>
            </a:r>
            <a:r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nào?</a:t>
            </a:r>
            <a:r>
              <a:rPr lang="en-A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Và xếp hàng ra sao? </a:t>
            </a:r>
            <a:endParaRPr lang="en-US" altLang="en-US" b="1">
              <a:solidFill>
                <a:srgbClr val="FF3300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89">
            <a:extLst>
              <a:ext uri="{FF2B5EF4-FFF2-40B4-BE49-F238E27FC236}">
                <a16:creationId xmlns:a16="http://schemas.microsoft.com/office/drawing/2014/main" id="{1B6E8241-ABA3-1209-7F35-9BA85487A34C}"/>
              </a:ext>
            </a:extLst>
          </p:cNvPr>
          <p:cNvGrpSpPr>
            <a:grpSpLocks/>
          </p:cNvGrpSpPr>
          <p:nvPr/>
        </p:nvGrpSpPr>
        <p:grpSpPr bwMode="auto">
          <a:xfrm>
            <a:off x="6829425" y="534988"/>
            <a:ext cx="1600200" cy="693737"/>
            <a:chOff x="4855" y="236"/>
            <a:chExt cx="626" cy="575"/>
          </a:xfrm>
        </p:grpSpPr>
        <p:grpSp>
          <p:nvGrpSpPr>
            <p:cNvPr id="16397" name="Group 90">
              <a:extLst>
                <a:ext uri="{FF2B5EF4-FFF2-40B4-BE49-F238E27FC236}">
                  <a16:creationId xmlns:a16="http://schemas.microsoft.com/office/drawing/2014/main" id="{3BB4EC09-61DF-90A5-EC9A-7CC08FBE01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5" y="236"/>
              <a:ext cx="626" cy="575"/>
              <a:chOff x="940" y="2628"/>
              <a:chExt cx="750" cy="653"/>
            </a:xfrm>
          </p:grpSpPr>
          <p:sp>
            <p:nvSpPr>
              <p:cNvPr id="16399" name="Oval 91">
                <a:extLst>
                  <a:ext uri="{FF2B5EF4-FFF2-40B4-BE49-F238E27FC236}">
                    <a16:creationId xmlns:a16="http://schemas.microsoft.com/office/drawing/2014/main" id="{EC76B324-066C-E770-A838-0F31502A2BD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727"/>
                <a:ext cx="86" cy="45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0" name="Oval 92">
                <a:extLst>
                  <a:ext uri="{FF2B5EF4-FFF2-40B4-BE49-F238E27FC236}">
                    <a16:creationId xmlns:a16="http://schemas.microsoft.com/office/drawing/2014/main" id="{BB815A69-8911-2DE2-9C31-D0035E1DF3E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727"/>
                <a:ext cx="86" cy="45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1" name="Oval 93">
                <a:extLst>
                  <a:ext uri="{FF2B5EF4-FFF2-40B4-BE49-F238E27FC236}">
                    <a16:creationId xmlns:a16="http://schemas.microsoft.com/office/drawing/2014/main" id="{78C51AE0-22B5-D7A4-625B-F669D440746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27"/>
                <a:ext cx="750" cy="453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2" name="Oval 94">
                <a:extLst>
                  <a:ext uri="{FF2B5EF4-FFF2-40B4-BE49-F238E27FC236}">
                    <a16:creationId xmlns:a16="http://schemas.microsoft.com/office/drawing/2014/main" id="{DA7785BA-36A0-2814-5FA2-E7EE87ACFA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27"/>
                <a:ext cx="750" cy="453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3" name="Oval 95">
                <a:extLst>
                  <a:ext uri="{FF2B5EF4-FFF2-40B4-BE49-F238E27FC236}">
                    <a16:creationId xmlns:a16="http://schemas.microsoft.com/office/drawing/2014/main" id="{6AF07BAF-5FD7-CF37-46FF-86A854A26E5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80" y="2728"/>
                <a:ext cx="675" cy="45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4" name="Oval 96">
                <a:extLst>
                  <a:ext uri="{FF2B5EF4-FFF2-40B4-BE49-F238E27FC236}">
                    <a16:creationId xmlns:a16="http://schemas.microsoft.com/office/drawing/2014/main" id="{D3CAB8CF-B9E9-DDAF-A7C9-62E14FF70E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5" name="Oval 97">
                <a:extLst>
                  <a:ext uri="{FF2B5EF4-FFF2-40B4-BE49-F238E27FC236}">
                    <a16:creationId xmlns:a16="http://schemas.microsoft.com/office/drawing/2014/main" id="{CF60BBD3-22BC-6EA3-B072-BE95B1515B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6" name="Oval 98">
                <a:extLst>
                  <a:ext uri="{FF2B5EF4-FFF2-40B4-BE49-F238E27FC236}">
                    <a16:creationId xmlns:a16="http://schemas.microsoft.com/office/drawing/2014/main" id="{27691E6C-4FD8-44BA-1C7F-00076872F1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7" name="Oval 99">
                <a:extLst>
                  <a:ext uri="{FF2B5EF4-FFF2-40B4-BE49-F238E27FC236}">
                    <a16:creationId xmlns:a16="http://schemas.microsoft.com/office/drawing/2014/main" id="{4617D31C-0540-3A8A-E7B8-6E13F3506E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398" name="WordArt 100">
              <a:extLst>
                <a:ext uri="{FF2B5EF4-FFF2-40B4-BE49-F238E27FC236}">
                  <a16:creationId xmlns:a16="http://schemas.microsoft.com/office/drawing/2014/main" id="{3AD5D2E7-D9B7-33F8-31D4-5C9422ADD75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</a:p>
          </p:txBody>
        </p:sp>
      </p:grpSp>
      <p:pic>
        <p:nvPicPr>
          <p:cNvPr id="135" name="Picture 31" descr="Bellcoll">
            <a:extLst>
              <a:ext uri="{FF2B5EF4-FFF2-40B4-BE49-F238E27FC236}">
                <a16:creationId xmlns:a16="http://schemas.microsoft.com/office/drawing/2014/main" id="{7EAB1EBE-F69B-F374-3053-1160D4FA70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-0.13177 0.05371 -0.26355 0.10741 -0.28421 0.14653 C -0.30486 0.18565 -0.08334 0.22454 -0.12431 0.23426 C -0.16528 0.24398 -0.45625 0.14491 -0.53004 0.20556 C -0.60382 0.26621 -0.6408 0.5375 -0.56702 0.59815 C -0.49323 0.6588 -0.15452 0.61227 -0.08716 0.56945 C -0.0198 0.52662 -0.18195 0.43241 -0.16285 0.34097 C -0.14375 0.24954 -0.05834 0.13519 0.02725 0.02083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hao Ly\Pictures\701385r06wjfj744.gif">
            <a:extLst>
              <a:ext uri="{FF2B5EF4-FFF2-40B4-BE49-F238E27FC236}">
                <a16:creationId xmlns:a16="http://schemas.microsoft.com/office/drawing/2014/main" id="{6AA488FE-09DB-3422-AC4E-7B2469260F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DCDAA-4C4C-C252-2294-EFA826B728F5}"/>
              </a:ext>
            </a:extLst>
          </p:cNvPr>
          <p:cNvSpPr/>
          <p:nvPr/>
        </p:nvSpPr>
        <p:spPr>
          <a:xfrm>
            <a:off x="-79375" y="3517900"/>
            <a:ext cx="4448175" cy="3340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712FE059-B836-132D-EEE2-8A1F3728CA8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572000" y="38719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2117F1"/>
                </a:solidFill>
                <a:latin typeface="Tahoma" panose="020B0604030504040204" pitchFamily="34" charset="0"/>
              </a:rPr>
              <a:t>Mẹ bừa đất tơi thành luống để làm gì, Cho thức ăn mọi người và giữ môi trường ra sao?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82E4C0-75B4-3659-4F58-06E7E407ACBA}"/>
              </a:ext>
            </a:extLst>
          </p:cNvPr>
          <p:cNvSpPr/>
          <p:nvPr/>
        </p:nvSpPr>
        <p:spPr>
          <a:xfrm>
            <a:off x="4405313" y="3505200"/>
            <a:ext cx="4775200" cy="3352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6B1F8E-740D-7CB6-5737-AF4E63B8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-12700"/>
            <a:ext cx="4775200" cy="3530600"/>
          </a:xfrm>
          <a:prstGeom prst="rect">
            <a:avLst/>
          </a:prstGeom>
          <a:solidFill>
            <a:srgbClr val="FFFF00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12000">
                <a:latin typeface="Tahoma" panose="020B0604030504040204" pitchFamily="34" charset="0"/>
              </a:rPr>
              <a:t>  </a:t>
            </a:r>
            <a:r>
              <a:rPr lang="en-US" altLang="en-US" sz="12000">
                <a:latin typeface="Tahoma" panose="020B060403050404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6F3BED3-7F42-45F7-8670-A3C781B66FC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3" name="Picture 7" descr="fghfghgf">
            <a:extLst>
              <a:ext uri="{FF2B5EF4-FFF2-40B4-BE49-F238E27FC236}">
                <a16:creationId xmlns:a16="http://schemas.microsoft.com/office/drawing/2014/main" id="{4ED3A8EF-798F-6750-A0C5-AAB4C2FB92E0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15875"/>
            <a:ext cx="9372600" cy="6873875"/>
          </a:xfrm>
          <a:noFill/>
        </p:spPr>
      </p:pic>
      <p:sp>
        <p:nvSpPr>
          <p:cNvPr id="76805" name="WordArt 5">
            <a:extLst>
              <a:ext uri="{FF2B5EF4-FFF2-40B4-BE49-F238E27FC236}">
                <a16:creationId xmlns:a16="http://schemas.microsoft.com/office/drawing/2014/main" id="{B9B4FE0F-9DA6-0814-F495-3D34A44A59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5410200" cy="1600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23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6600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solidFill>
                <a:srgbClr val="FF6600">
                  <a:alpha val="89803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18" descr="C:\Users\NGOCTHANH\Desktop\anh dep\mc_05030402j_j.gif">
            <a:extLst>
              <a:ext uri="{FF2B5EF4-FFF2-40B4-BE49-F238E27FC236}">
                <a16:creationId xmlns:a16="http://schemas.microsoft.com/office/drawing/2014/main" id="{9E1D7EA9-05CA-9B0B-2BBF-4DEA44E958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8" descr="C:\Users\NGOCTHANH\Desktop\anh dep\mc_05030402j_j.gif">
            <a:extLst>
              <a:ext uri="{FF2B5EF4-FFF2-40B4-BE49-F238E27FC236}">
                <a16:creationId xmlns:a16="http://schemas.microsoft.com/office/drawing/2014/main" id="{C7B1975C-03D7-E7F3-599E-69A08EC31D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8" descr="C:\Users\NGOCTHANH\Desktop\anh dep\mc_05030402j_j.gif">
            <a:extLst>
              <a:ext uri="{FF2B5EF4-FFF2-40B4-BE49-F238E27FC236}">
                <a16:creationId xmlns:a16="http://schemas.microsoft.com/office/drawing/2014/main" id="{B8A2F1A9-572B-E9A4-D1D1-C7847FC23B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8" descr="C:\Users\NGOCTHANH\Desktop\anh dep\mc_05030402j_j.gif">
            <a:extLst>
              <a:ext uri="{FF2B5EF4-FFF2-40B4-BE49-F238E27FC236}">
                <a16:creationId xmlns:a16="http://schemas.microsoft.com/office/drawing/2014/main" id="{9C4780DB-FAA3-74C1-5435-07639C692C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8" descr="C:\Users\NGOCTHANH\Desktop\anh dep\mc_05030402j_j.gif">
            <a:extLst>
              <a:ext uri="{FF2B5EF4-FFF2-40B4-BE49-F238E27FC236}">
                <a16:creationId xmlns:a16="http://schemas.microsoft.com/office/drawing/2014/main" id="{BBD42C77-615B-5609-A700-60EA2E92E9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AutoShape 26">
            <a:extLst>
              <a:ext uri="{FF2B5EF4-FFF2-40B4-BE49-F238E27FC236}">
                <a16:creationId xmlns:a16="http://schemas.microsoft.com/office/drawing/2014/main" id="{D9C6892B-444F-8F54-C459-8D8912218F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28600"/>
            <a:ext cx="9144000" cy="3048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</a:t>
            </a: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vẽ, mưa dàn ở đâu</a:t>
            </a:r>
            <a:r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A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Và mưa rơi như thế nào? </a:t>
            </a:r>
            <a:endParaRPr lang="en-US" altLang="en-US" b="1">
              <a:solidFill>
                <a:srgbClr val="FF3300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89">
            <a:extLst>
              <a:ext uri="{FF2B5EF4-FFF2-40B4-BE49-F238E27FC236}">
                <a16:creationId xmlns:a16="http://schemas.microsoft.com/office/drawing/2014/main" id="{309AFF9D-DBD4-0657-C04A-9EF694B61E70}"/>
              </a:ext>
            </a:extLst>
          </p:cNvPr>
          <p:cNvGrpSpPr>
            <a:grpSpLocks/>
          </p:cNvGrpSpPr>
          <p:nvPr/>
        </p:nvGrpSpPr>
        <p:grpSpPr bwMode="auto">
          <a:xfrm>
            <a:off x="6829425" y="534988"/>
            <a:ext cx="1600200" cy="693737"/>
            <a:chOff x="4855" y="236"/>
            <a:chExt cx="626" cy="575"/>
          </a:xfrm>
        </p:grpSpPr>
        <p:grpSp>
          <p:nvGrpSpPr>
            <p:cNvPr id="20493" name="Group 90">
              <a:extLst>
                <a:ext uri="{FF2B5EF4-FFF2-40B4-BE49-F238E27FC236}">
                  <a16:creationId xmlns:a16="http://schemas.microsoft.com/office/drawing/2014/main" id="{9246288C-CE81-9298-CF84-6FF146D51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5" y="236"/>
              <a:ext cx="626" cy="575"/>
              <a:chOff x="940" y="2628"/>
              <a:chExt cx="750" cy="653"/>
            </a:xfrm>
          </p:grpSpPr>
          <p:sp>
            <p:nvSpPr>
              <p:cNvPr id="20495" name="Oval 91">
                <a:extLst>
                  <a:ext uri="{FF2B5EF4-FFF2-40B4-BE49-F238E27FC236}">
                    <a16:creationId xmlns:a16="http://schemas.microsoft.com/office/drawing/2014/main" id="{5E7F63B2-2E0A-0877-8FFF-AB2E6DE004F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727"/>
                <a:ext cx="86" cy="45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96" name="Oval 92">
                <a:extLst>
                  <a:ext uri="{FF2B5EF4-FFF2-40B4-BE49-F238E27FC236}">
                    <a16:creationId xmlns:a16="http://schemas.microsoft.com/office/drawing/2014/main" id="{2C51AAB2-5113-09FB-80C7-7C91796C008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727"/>
                <a:ext cx="86" cy="45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97" name="Oval 93">
                <a:extLst>
                  <a:ext uri="{FF2B5EF4-FFF2-40B4-BE49-F238E27FC236}">
                    <a16:creationId xmlns:a16="http://schemas.microsoft.com/office/drawing/2014/main" id="{770C207C-8916-EECE-5627-3FCC342910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27"/>
                <a:ext cx="750" cy="453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98" name="Oval 94">
                <a:extLst>
                  <a:ext uri="{FF2B5EF4-FFF2-40B4-BE49-F238E27FC236}">
                    <a16:creationId xmlns:a16="http://schemas.microsoft.com/office/drawing/2014/main" id="{66ABBB97-92EA-C21F-513C-5FE459C477D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27"/>
                <a:ext cx="750" cy="453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99" name="Oval 95">
                <a:extLst>
                  <a:ext uri="{FF2B5EF4-FFF2-40B4-BE49-F238E27FC236}">
                    <a16:creationId xmlns:a16="http://schemas.microsoft.com/office/drawing/2014/main" id="{554AF84B-1DE1-7BD5-3E89-04492E06BEF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80" y="2728"/>
                <a:ext cx="675" cy="45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00" name="Oval 96">
                <a:extLst>
                  <a:ext uri="{FF2B5EF4-FFF2-40B4-BE49-F238E27FC236}">
                    <a16:creationId xmlns:a16="http://schemas.microsoft.com/office/drawing/2014/main" id="{9E3D652F-8660-236B-5D53-56F505609C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01" name="Oval 97">
                <a:extLst>
                  <a:ext uri="{FF2B5EF4-FFF2-40B4-BE49-F238E27FC236}">
                    <a16:creationId xmlns:a16="http://schemas.microsoft.com/office/drawing/2014/main" id="{9974AF16-1B71-DA1E-AD16-6393B3CC22E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02" name="Oval 98">
                <a:extLst>
                  <a:ext uri="{FF2B5EF4-FFF2-40B4-BE49-F238E27FC236}">
                    <a16:creationId xmlns:a16="http://schemas.microsoft.com/office/drawing/2014/main" id="{7642175A-74CC-CA1D-60D8-CD42818894A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03" name="Oval 99">
                <a:extLst>
                  <a:ext uri="{FF2B5EF4-FFF2-40B4-BE49-F238E27FC236}">
                    <a16:creationId xmlns:a16="http://schemas.microsoft.com/office/drawing/2014/main" id="{C37C3A00-B36C-4084-355F-F1D84C7AA0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494" name="WordArt 100">
              <a:extLst>
                <a:ext uri="{FF2B5EF4-FFF2-40B4-BE49-F238E27FC236}">
                  <a16:creationId xmlns:a16="http://schemas.microsoft.com/office/drawing/2014/main" id="{2906AF6F-B695-B480-E7F2-7AEA688F4D8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</a:p>
          </p:txBody>
        </p:sp>
      </p:grpSp>
      <p:pic>
        <p:nvPicPr>
          <p:cNvPr id="135" name="Picture 31" descr="Bellcoll">
            <a:extLst>
              <a:ext uri="{FF2B5EF4-FFF2-40B4-BE49-F238E27FC236}">
                <a16:creationId xmlns:a16="http://schemas.microsoft.com/office/drawing/2014/main" id="{C48E3CA3-122B-C6FE-78CD-7A7F4D7627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-0.13177 0.05371 -0.26355 0.10741 -0.28421 0.14653 C -0.30486 0.18565 -0.08334 0.22454 -0.12431 0.23426 C -0.16528 0.24398 -0.45625 0.14491 -0.53004 0.20556 C -0.60382 0.26621 -0.6408 0.5375 -0.56702 0.59815 C -0.49323 0.6588 -0.15452 0.61227 -0.08716 0.56945 C -0.0198 0.52662 -0.18195 0.43241 -0.16285 0.34097 C -0.14375 0.24954 -0.05834 0.13519 0.02725 0.02083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E61EAC8-F2AA-F338-8C60-5D514646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1" name="Content Placeholder 2">
            <a:extLst>
              <a:ext uri="{FF2B5EF4-FFF2-40B4-BE49-F238E27FC236}">
                <a16:creationId xmlns:a16="http://schemas.microsoft.com/office/drawing/2014/main" id="{211465EE-D2B6-145C-1D82-277463AF5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"/>
            <a:ext cx="4495800" cy="6845300"/>
          </a:xfrm>
        </p:spPr>
      </p:pic>
      <p:pic>
        <p:nvPicPr>
          <p:cNvPr id="6" name="Picture 3" descr="images562257_mua5">
            <a:extLst>
              <a:ext uri="{FF2B5EF4-FFF2-40B4-BE49-F238E27FC236}">
                <a16:creationId xmlns:a16="http://schemas.microsoft.com/office/drawing/2014/main" id="{468DF307-5EF4-84C5-5E7F-0B6CC2F0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209BFE-7F52-3A1B-2054-21180E4FB639}"/>
              </a:ext>
            </a:extLst>
          </p:cNvPr>
          <p:cNvSpPr/>
          <p:nvPr/>
        </p:nvSpPr>
        <p:spPr>
          <a:xfrm>
            <a:off x="0" y="3505200"/>
            <a:ext cx="4471988" cy="3340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CE3C59-5911-4230-C137-C63882878E87}"/>
              </a:ext>
            </a:extLst>
          </p:cNvPr>
          <p:cNvSpPr/>
          <p:nvPr/>
        </p:nvSpPr>
        <p:spPr>
          <a:xfrm>
            <a:off x="4405313" y="3505200"/>
            <a:ext cx="4775200" cy="3352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A6D1A7A-C730-45C0-DB58-069D55EC7D9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79" name="Picture 7" descr="fghfghgf">
            <a:extLst>
              <a:ext uri="{FF2B5EF4-FFF2-40B4-BE49-F238E27FC236}">
                <a16:creationId xmlns:a16="http://schemas.microsoft.com/office/drawing/2014/main" id="{32F871B0-AC46-5077-DED8-812BC5679FE7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15875"/>
            <a:ext cx="9372600" cy="6873875"/>
          </a:xfrm>
          <a:noFill/>
        </p:spPr>
      </p:pic>
      <p:sp>
        <p:nvSpPr>
          <p:cNvPr id="76805" name="WordArt 5">
            <a:extLst>
              <a:ext uri="{FF2B5EF4-FFF2-40B4-BE49-F238E27FC236}">
                <a16:creationId xmlns:a16="http://schemas.microsoft.com/office/drawing/2014/main" id="{AB8A9D05-B45E-471C-AACE-DA142871D9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5410200" cy="1600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23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6600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solidFill>
                <a:srgbClr val="FF6600">
                  <a:alpha val="89803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18" descr="C:\Users\NGOCTHANH\Desktop\anh dep\mc_05030402j_j.gif">
            <a:extLst>
              <a:ext uri="{FF2B5EF4-FFF2-40B4-BE49-F238E27FC236}">
                <a16:creationId xmlns:a16="http://schemas.microsoft.com/office/drawing/2014/main" id="{B9CE73B0-D832-7FF3-EC04-7861FC11F4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8" descr="C:\Users\NGOCTHANH\Desktop\anh dep\mc_05030402j_j.gif">
            <a:extLst>
              <a:ext uri="{FF2B5EF4-FFF2-40B4-BE49-F238E27FC236}">
                <a16:creationId xmlns:a16="http://schemas.microsoft.com/office/drawing/2014/main" id="{4F58D94F-97AA-8EB1-2336-5D0C49A7D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8" descr="C:\Users\NGOCTHANH\Desktop\anh dep\mc_05030402j_j.gif">
            <a:extLst>
              <a:ext uri="{FF2B5EF4-FFF2-40B4-BE49-F238E27FC236}">
                <a16:creationId xmlns:a16="http://schemas.microsoft.com/office/drawing/2014/main" id="{914FD188-0DA4-986B-FFD6-EDB0013C0C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8" descr="C:\Users\NGOCTHANH\Desktop\anh dep\mc_05030402j_j.gif">
            <a:extLst>
              <a:ext uri="{FF2B5EF4-FFF2-40B4-BE49-F238E27FC236}">
                <a16:creationId xmlns:a16="http://schemas.microsoft.com/office/drawing/2014/main" id="{BC99B2D2-C44D-F3A0-A01F-B3D2FCAA10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8" descr="C:\Users\NGOCTHANH\Desktop\anh dep\mc_05030402j_j.gif">
            <a:extLst>
              <a:ext uri="{FF2B5EF4-FFF2-40B4-BE49-F238E27FC236}">
                <a16:creationId xmlns:a16="http://schemas.microsoft.com/office/drawing/2014/main" id="{AB490BEF-2A27-F8F5-32D6-7675181FEE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AutoShape 26">
            <a:extLst>
              <a:ext uri="{FF2B5EF4-FFF2-40B4-BE49-F238E27FC236}">
                <a16:creationId xmlns:a16="http://schemas.microsoft.com/office/drawing/2014/main" id="{390BD6CB-852D-80E0-4CD8-C0678483D2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28600"/>
            <a:ext cx="9144000" cy="3048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đã giúp </a:t>
            </a: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cho mọi vật xung quanh</a:t>
            </a:r>
            <a:r>
              <a:rPr lang="en-A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b="1">
              <a:solidFill>
                <a:srgbClr val="FF3300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89">
            <a:extLst>
              <a:ext uri="{FF2B5EF4-FFF2-40B4-BE49-F238E27FC236}">
                <a16:creationId xmlns:a16="http://schemas.microsoft.com/office/drawing/2014/main" id="{94D89850-6FE0-7EE7-49E2-C29D2E4EDC06}"/>
              </a:ext>
            </a:extLst>
          </p:cNvPr>
          <p:cNvGrpSpPr>
            <a:grpSpLocks/>
          </p:cNvGrpSpPr>
          <p:nvPr/>
        </p:nvGrpSpPr>
        <p:grpSpPr bwMode="auto">
          <a:xfrm>
            <a:off x="6829425" y="534988"/>
            <a:ext cx="1600200" cy="693737"/>
            <a:chOff x="4855" y="236"/>
            <a:chExt cx="626" cy="575"/>
          </a:xfrm>
        </p:grpSpPr>
        <p:grpSp>
          <p:nvGrpSpPr>
            <p:cNvPr id="24589" name="Group 90">
              <a:extLst>
                <a:ext uri="{FF2B5EF4-FFF2-40B4-BE49-F238E27FC236}">
                  <a16:creationId xmlns:a16="http://schemas.microsoft.com/office/drawing/2014/main" id="{FAC2A4E1-F713-15A2-F91D-116C2E5F6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5" y="236"/>
              <a:ext cx="626" cy="575"/>
              <a:chOff x="940" y="2628"/>
              <a:chExt cx="750" cy="653"/>
            </a:xfrm>
          </p:grpSpPr>
          <p:sp>
            <p:nvSpPr>
              <p:cNvPr id="24591" name="Oval 91">
                <a:extLst>
                  <a:ext uri="{FF2B5EF4-FFF2-40B4-BE49-F238E27FC236}">
                    <a16:creationId xmlns:a16="http://schemas.microsoft.com/office/drawing/2014/main" id="{33B77C6C-E6A4-362B-CA7D-63BF51108A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727"/>
                <a:ext cx="86" cy="45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2" name="Oval 92">
                <a:extLst>
                  <a:ext uri="{FF2B5EF4-FFF2-40B4-BE49-F238E27FC236}">
                    <a16:creationId xmlns:a16="http://schemas.microsoft.com/office/drawing/2014/main" id="{E449B5AF-D488-32CD-0A34-8116C9C853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727"/>
                <a:ext cx="86" cy="45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3" name="Oval 93">
                <a:extLst>
                  <a:ext uri="{FF2B5EF4-FFF2-40B4-BE49-F238E27FC236}">
                    <a16:creationId xmlns:a16="http://schemas.microsoft.com/office/drawing/2014/main" id="{810415F2-829B-6A1B-4D37-EC384EEFE8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27"/>
                <a:ext cx="750" cy="453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4" name="Oval 94">
                <a:extLst>
                  <a:ext uri="{FF2B5EF4-FFF2-40B4-BE49-F238E27FC236}">
                    <a16:creationId xmlns:a16="http://schemas.microsoft.com/office/drawing/2014/main" id="{F5F031E4-6F2A-2A9C-936A-AF25A30A94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27"/>
                <a:ext cx="750" cy="453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5" name="Oval 95">
                <a:extLst>
                  <a:ext uri="{FF2B5EF4-FFF2-40B4-BE49-F238E27FC236}">
                    <a16:creationId xmlns:a16="http://schemas.microsoft.com/office/drawing/2014/main" id="{ED0E74F8-D6E6-EFA3-3B53-3FFAC313CB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80" y="2728"/>
                <a:ext cx="675" cy="45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6" name="Oval 96">
                <a:extLst>
                  <a:ext uri="{FF2B5EF4-FFF2-40B4-BE49-F238E27FC236}">
                    <a16:creationId xmlns:a16="http://schemas.microsoft.com/office/drawing/2014/main" id="{0E0D1EBE-820E-128A-C597-499F7B8C9D2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7" name="Oval 97">
                <a:extLst>
                  <a:ext uri="{FF2B5EF4-FFF2-40B4-BE49-F238E27FC236}">
                    <a16:creationId xmlns:a16="http://schemas.microsoft.com/office/drawing/2014/main" id="{42D7F3B5-70CC-A3B1-7737-48C230A62D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8" name="Oval 98">
                <a:extLst>
                  <a:ext uri="{FF2B5EF4-FFF2-40B4-BE49-F238E27FC236}">
                    <a16:creationId xmlns:a16="http://schemas.microsoft.com/office/drawing/2014/main" id="{4029930A-3528-59EB-1541-D18CDA4B9E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9" name="Oval 99">
                <a:extLst>
                  <a:ext uri="{FF2B5EF4-FFF2-40B4-BE49-F238E27FC236}">
                    <a16:creationId xmlns:a16="http://schemas.microsoft.com/office/drawing/2014/main" id="{C573F219-E794-7AD2-12B5-5E29F5F8F0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590" name="WordArt 100">
              <a:extLst>
                <a:ext uri="{FF2B5EF4-FFF2-40B4-BE49-F238E27FC236}">
                  <a16:creationId xmlns:a16="http://schemas.microsoft.com/office/drawing/2014/main" id="{DE83BE3C-3B7A-1426-DB43-1013A4B6790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</a:p>
          </p:txBody>
        </p:sp>
      </p:grpSp>
      <p:pic>
        <p:nvPicPr>
          <p:cNvPr id="135" name="Picture 31" descr="Bellcoll">
            <a:extLst>
              <a:ext uri="{FF2B5EF4-FFF2-40B4-BE49-F238E27FC236}">
                <a16:creationId xmlns:a16="http://schemas.microsoft.com/office/drawing/2014/main" id="{D35ED9CC-2484-87DF-6CC6-49794A1153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-0.13177 0.05371 -0.26355 0.10741 -0.28421 0.14653 C -0.30486 0.18565 -0.08334 0.22454 -0.12431 0.23426 C -0.16528 0.24398 -0.45625 0.14491 -0.53004 0.20556 C -0.60382 0.26621 -0.6408 0.5375 -0.56702 0.59815 C -0.49323 0.6588 -0.15452 0.61227 -0.08716 0.56945 C -0.0198 0.52662 -0.18195 0.43241 -0.16285 0.34097 C -0.14375 0.24954 -0.05834 0.13519 0.02725 0.02083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EB2D05F-9323-177B-8013-41FFAF68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7" name="Content Placeholder 1">
            <a:extLst>
              <a:ext uri="{FF2B5EF4-FFF2-40B4-BE49-F238E27FC236}">
                <a16:creationId xmlns:a16="http://schemas.microsoft.com/office/drawing/2014/main" id="{1BC0C8FA-4D9B-4637-33E9-ED8F7F640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/>
          </a:p>
        </p:txBody>
      </p:sp>
      <p:pic>
        <p:nvPicPr>
          <p:cNvPr id="26628" name="Picture 3" descr="ace0">
            <a:extLst>
              <a:ext uri="{FF2B5EF4-FFF2-40B4-BE49-F238E27FC236}">
                <a16:creationId xmlns:a16="http://schemas.microsoft.com/office/drawing/2014/main" id="{1AC86BB4-C3E3-B854-EA8F-006BC0D4D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 descr="0f64">
            <a:extLst>
              <a:ext uri="{FF2B5EF4-FFF2-40B4-BE49-F238E27FC236}">
                <a16:creationId xmlns:a16="http://schemas.microsoft.com/office/drawing/2014/main" id="{2E07D449-2E5F-AD7C-E24D-E05057E3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707962tj3hg7yh59">
            <a:extLst>
              <a:ext uri="{FF2B5EF4-FFF2-40B4-BE49-F238E27FC236}">
                <a16:creationId xmlns:a16="http://schemas.microsoft.com/office/drawing/2014/main" id="{F33A2B7D-60F9-7D08-B5F4-3CF9314660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1333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1707962tj3hg7yh59">
            <a:extLst>
              <a:ext uri="{FF2B5EF4-FFF2-40B4-BE49-F238E27FC236}">
                <a16:creationId xmlns:a16="http://schemas.microsoft.com/office/drawing/2014/main" id="{DAE43D47-B947-27F8-D8F5-8483798085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48100"/>
            <a:ext cx="1333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1707962tj3hg7yh59">
            <a:extLst>
              <a:ext uri="{FF2B5EF4-FFF2-40B4-BE49-F238E27FC236}">
                <a16:creationId xmlns:a16="http://schemas.microsoft.com/office/drawing/2014/main" id="{9FE16570-F8F4-174B-0FBB-E9C87E818C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-228600"/>
            <a:ext cx="1333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1707962tj3hg7yh59">
            <a:extLst>
              <a:ext uri="{FF2B5EF4-FFF2-40B4-BE49-F238E27FC236}">
                <a16:creationId xmlns:a16="http://schemas.microsoft.com/office/drawing/2014/main" id="{0A1C4596-D6A6-7BFC-B712-F38B92729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848100"/>
            <a:ext cx="1333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1707962tj3hg7yh59">
            <a:extLst>
              <a:ext uri="{FF2B5EF4-FFF2-40B4-BE49-F238E27FC236}">
                <a16:creationId xmlns:a16="http://schemas.microsoft.com/office/drawing/2014/main" id="{27095093-46F1-9AA3-7362-4DC90E82C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733800" y="4800600"/>
            <a:ext cx="1333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1785687ic4msukw74">
            <a:extLst>
              <a:ext uri="{FF2B5EF4-FFF2-40B4-BE49-F238E27FC236}">
                <a16:creationId xmlns:a16="http://schemas.microsoft.com/office/drawing/2014/main" id="{E3927C66-EBCE-3B9E-9D23-B86BBED0CE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1476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1785687ic4msukw74">
            <a:extLst>
              <a:ext uri="{FF2B5EF4-FFF2-40B4-BE49-F238E27FC236}">
                <a16:creationId xmlns:a16="http://schemas.microsoft.com/office/drawing/2014/main" id="{D3D38DC6-AAD7-8A4D-4346-D21CF67978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1476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1785687ic4msukw74">
            <a:extLst>
              <a:ext uri="{FF2B5EF4-FFF2-40B4-BE49-F238E27FC236}">
                <a16:creationId xmlns:a16="http://schemas.microsoft.com/office/drawing/2014/main" id="{EBF70A1B-16F9-705A-DF48-EE1488BE54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53150"/>
            <a:ext cx="1476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1785687ic4msukw74">
            <a:extLst>
              <a:ext uri="{FF2B5EF4-FFF2-40B4-BE49-F238E27FC236}">
                <a16:creationId xmlns:a16="http://schemas.microsoft.com/office/drawing/2014/main" id="{2DDBE606-F481-7F37-816F-08ED4D7B2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3387" y="3128963"/>
            <a:ext cx="1476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4" descr="1785687ic4msukw74">
            <a:extLst>
              <a:ext uri="{FF2B5EF4-FFF2-40B4-BE49-F238E27FC236}">
                <a16:creationId xmlns:a16="http://schemas.microsoft.com/office/drawing/2014/main" id="{784CF8F1-AE51-8964-0064-61C052B9DA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5763" y="3281363"/>
            <a:ext cx="1476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 descr="1785687ic4msukw74">
            <a:extLst>
              <a:ext uri="{FF2B5EF4-FFF2-40B4-BE49-F238E27FC236}">
                <a16:creationId xmlns:a16="http://schemas.microsoft.com/office/drawing/2014/main" id="{F5C4350F-AAF8-BAFF-E0AB-BACCAA3767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153150"/>
            <a:ext cx="1476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2DA317-F066-2EED-D1CB-19D67B044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381125"/>
            <a:ext cx="7905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134" name="Picture 2">
            <a:extLst>
              <a:ext uri="{FF2B5EF4-FFF2-40B4-BE49-F238E27FC236}">
                <a16:creationId xmlns:a16="http://schemas.microsoft.com/office/drawing/2014/main" id="{3F18DC99-B32D-AE84-85AD-EB014DB5A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Rectangle 3">
            <a:extLst>
              <a:ext uri="{FF2B5EF4-FFF2-40B4-BE49-F238E27FC236}">
                <a16:creationId xmlns:a16="http://schemas.microsoft.com/office/drawing/2014/main" id="{4E39DC50-181E-A21D-2AB3-3A6BC510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" y="2203450"/>
            <a:ext cx="70389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en-US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Diệu</a:t>
            </a:r>
            <a:endParaRPr lang="en-US" altLang="en-US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2A573E-117E-2609-461C-9533C4EDAC3F}"/>
              </a:ext>
            </a:extLst>
          </p:cNvPr>
          <p:cNvSpPr/>
          <p:nvPr/>
        </p:nvSpPr>
        <p:spPr>
          <a:xfrm>
            <a:off x="4368800" y="3473450"/>
            <a:ext cx="4775200" cy="3352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06A9068-7879-DAC4-E57A-7E538152936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5" name="Picture 7" descr="fghfghgf">
            <a:extLst>
              <a:ext uri="{FF2B5EF4-FFF2-40B4-BE49-F238E27FC236}">
                <a16:creationId xmlns:a16="http://schemas.microsoft.com/office/drawing/2014/main" id="{C26B81A0-C0F9-EC6C-2202-9991291C35A4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15875"/>
            <a:ext cx="9372600" cy="6873875"/>
          </a:xfrm>
          <a:noFill/>
        </p:spPr>
      </p:pic>
      <p:sp>
        <p:nvSpPr>
          <p:cNvPr id="76805" name="WordArt 5">
            <a:extLst>
              <a:ext uri="{FF2B5EF4-FFF2-40B4-BE49-F238E27FC236}">
                <a16:creationId xmlns:a16="http://schemas.microsoft.com/office/drawing/2014/main" id="{AA5A29B4-FAF4-69BF-A753-805D47845F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5410200" cy="1600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23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6600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solidFill>
                <a:srgbClr val="FF6600">
                  <a:alpha val="89803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Picture 18" descr="C:\Users\NGOCTHANH\Desktop\anh dep\mc_05030402j_j.gif">
            <a:extLst>
              <a:ext uri="{FF2B5EF4-FFF2-40B4-BE49-F238E27FC236}">
                <a16:creationId xmlns:a16="http://schemas.microsoft.com/office/drawing/2014/main" id="{4C059AE2-C1B7-945B-FB0E-6FFF331347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8" descr="C:\Users\NGOCTHANH\Desktop\anh dep\mc_05030402j_j.gif">
            <a:extLst>
              <a:ext uri="{FF2B5EF4-FFF2-40B4-BE49-F238E27FC236}">
                <a16:creationId xmlns:a16="http://schemas.microsoft.com/office/drawing/2014/main" id="{AA306B89-38B8-42ED-A209-3029B75929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8" descr="C:\Users\NGOCTHANH\Desktop\anh dep\mc_05030402j_j.gif">
            <a:extLst>
              <a:ext uri="{FF2B5EF4-FFF2-40B4-BE49-F238E27FC236}">
                <a16:creationId xmlns:a16="http://schemas.microsoft.com/office/drawing/2014/main" id="{44194460-A01F-30B8-5672-CCD76AD726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8" descr="C:\Users\NGOCTHANH\Desktop\anh dep\mc_05030402j_j.gif">
            <a:extLst>
              <a:ext uri="{FF2B5EF4-FFF2-40B4-BE49-F238E27FC236}">
                <a16:creationId xmlns:a16="http://schemas.microsoft.com/office/drawing/2014/main" id="{4EFF9BEC-D361-0617-8C92-CD68907C04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8" descr="C:\Users\NGOCTHANH\Desktop\anh dep\mc_05030402j_j.gif">
            <a:extLst>
              <a:ext uri="{FF2B5EF4-FFF2-40B4-BE49-F238E27FC236}">
                <a16:creationId xmlns:a16="http://schemas.microsoft.com/office/drawing/2014/main" id="{778E3D71-A315-007E-B56B-5FF2F86544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75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AutoShape 26">
            <a:extLst>
              <a:ext uri="{FF2B5EF4-FFF2-40B4-BE49-F238E27FC236}">
                <a16:creationId xmlns:a16="http://schemas.microsoft.com/office/drawing/2014/main" id="{7668FD39-9109-EC00-7779-47ED074150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28600"/>
            <a:ext cx="9144000" cy="3048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Hạt mưa gần gũi với các bạn nhỏ như thế nào? </a:t>
            </a:r>
            <a:endParaRPr lang="en-US" altLang="en-US" b="1">
              <a:solidFill>
                <a:srgbClr val="FF3300"/>
              </a:solidFill>
              <a:latin typeface=".VnAvant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89">
            <a:extLst>
              <a:ext uri="{FF2B5EF4-FFF2-40B4-BE49-F238E27FC236}">
                <a16:creationId xmlns:a16="http://schemas.microsoft.com/office/drawing/2014/main" id="{32C6A54A-8664-9B7B-591F-87450E3A4287}"/>
              </a:ext>
            </a:extLst>
          </p:cNvPr>
          <p:cNvGrpSpPr>
            <a:grpSpLocks/>
          </p:cNvGrpSpPr>
          <p:nvPr/>
        </p:nvGrpSpPr>
        <p:grpSpPr bwMode="auto">
          <a:xfrm>
            <a:off x="6829425" y="534988"/>
            <a:ext cx="1600200" cy="693737"/>
            <a:chOff x="4855" y="236"/>
            <a:chExt cx="626" cy="575"/>
          </a:xfrm>
        </p:grpSpPr>
        <p:grpSp>
          <p:nvGrpSpPr>
            <p:cNvPr id="28685" name="Group 90">
              <a:extLst>
                <a:ext uri="{FF2B5EF4-FFF2-40B4-BE49-F238E27FC236}">
                  <a16:creationId xmlns:a16="http://schemas.microsoft.com/office/drawing/2014/main" id="{11E103B3-E62E-53F1-CE67-6EA2155CD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5" y="236"/>
              <a:ext cx="626" cy="575"/>
              <a:chOff x="940" y="2628"/>
              <a:chExt cx="750" cy="653"/>
            </a:xfrm>
          </p:grpSpPr>
          <p:sp>
            <p:nvSpPr>
              <p:cNvPr id="28687" name="Oval 91">
                <a:extLst>
                  <a:ext uri="{FF2B5EF4-FFF2-40B4-BE49-F238E27FC236}">
                    <a16:creationId xmlns:a16="http://schemas.microsoft.com/office/drawing/2014/main" id="{64216DAF-B643-E6CA-4A9F-9EDD09C9FE9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727"/>
                <a:ext cx="86" cy="45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88" name="Oval 92">
                <a:extLst>
                  <a:ext uri="{FF2B5EF4-FFF2-40B4-BE49-F238E27FC236}">
                    <a16:creationId xmlns:a16="http://schemas.microsoft.com/office/drawing/2014/main" id="{E54D702D-12A9-5025-244F-96001EBB1D5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727"/>
                <a:ext cx="86" cy="45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89" name="Oval 93">
                <a:extLst>
                  <a:ext uri="{FF2B5EF4-FFF2-40B4-BE49-F238E27FC236}">
                    <a16:creationId xmlns:a16="http://schemas.microsoft.com/office/drawing/2014/main" id="{9957C6FF-78E8-4286-14C6-265F4CA4CC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27"/>
                <a:ext cx="750" cy="453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90" name="Oval 94">
                <a:extLst>
                  <a:ext uri="{FF2B5EF4-FFF2-40B4-BE49-F238E27FC236}">
                    <a16:creationId xmlns:a16="http://schemas.microsoft.com/office/drawing/2014/main" id="{45D016F9-1956-5928-2C04-7E67DD68982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27"/>
                <a:ext cx="750" cy="453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91" name="Oval 95">
                <a:extLst>
                  <a:ext uri="{FF2B5EF4-FFF2-40B4-BE49-F238E27FC236}">
                    <a16:creationId xmlns:a16="http://schemas.microsoft.com/office/drawing/2014/main" id="{6D4A9A0C-A878-4FC8-F4E6-A706746A4A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80" y="2728"/>
                <a:ext cx="675" cy="45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92" name="Oval 96">
                <a:extLst>
                  <a:ext uri="{FF2B5EF4-FFF2-40B4-BE49-F238E27FC236}">
                    <a16:creationId xmlns:a16="http://schemas.microsoft.com/office/drawing/2014/main" id="{38671035-723C-20A6-1749-50541478A0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93" name="Oval 97">
                <a:extLst>
                  <a:ext uri="{FF2B5EF4-FFF2-40B4-BE49-F238E27FC236}">
                    <a16:creationId xmlns:a16="http://schemas.microsoft.com/office/drawing/2014/main" id="{0D2B6753-549B-E213-FD81-84D9EBC707E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94" name="Oval 98">
                <a:extLst>
                  <a:ext uri="{FF2B5EF4-FFF2-40B4-BE49-F238E27FC236}">
                    <a16:creationId xmlns:a16="http://schemas.microsoft.com/office/drawing/2014/main" id="{DBD40420-292B-020C-BD55-6BAB544634E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95" name="Oval 99">
                <a:extLst>
                  <a:ext uri="{FF2B5EF4-FFF2-40B4-BE49-F238E27FC236}">
                    <a16:creationId xmlns:a16="http://schemas.microsoft.com/office/drawing/2014/main" id="{D1D59D48-C3F9-A242-A581-FE76D7A400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686" name="WordArt 100">
              <a:extLst>
                <a:ext uri="{FF2B5EF4-FFF2-40B4-BE49-F238E27FC236}">
                  <a16:creationId xmlns:a16="http://schemas.microsoft.com/office/drawing/2014/main" id="{169FCFDF-2A2F-8A59-BFD3-03EB2D1A2B4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</a:p>
          </p:txBody>
        </p:sp>
      </p:grpSp>
      <p:pic>
        <p:nvPicPr>
          <p:cNvPr id="135" name="Picture 31" descr="Bellcoll">
            <a:extLst>
              <a:ext uri="{FF2B5EF4-FFF2-40B4-BE49-F238E27FC236}">
                <a16:creationId xmlns:a16="http://schemas.microsoft.com/office/drawing/2014/main" id="{5BD32F66-71BC-8A3E-E905-DCBE17F36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-0.13177 0.05371 -0.26355 0.10741 -0.28421 0.14653 C -0.30486 0.18565 -0.08334 0.22454 -0.12431 0.23426 C -0.16528 0.24398 -0.45625 0.14491 -0.53004 0.20556 C -0.60382 0.26621 -0.6408 0.5375 -0.56702 0.59815 C -0.49323 0.6588 -0.15452 0.61227 -0.08716 0.56945 C -0.0198 0.52662 -0.18195 0.43241 -0.16285 0.34097 C -0.14375 0.24954 -0.05834 0.13519 0.02725 0.02083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8AE6711-D639-8839-4D61-F9054B6C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Content Placeholder 1">
            <a:extLst>
              <a:ext uri="{FF2B5EF4-FFF2-40B4-BE49-F238E27FC236}">
                <a16:creationId xmlns:a16="http://schemas.microsoft.com/office/drawing/2014/main" id="{51E63048-959F-CB8D-A148-9D7E41B35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/>
          </a:p>
        </p:txBody>
      </p:sp>
      <p:pic>
        <p:nvPicPr>
          <p:cNvPr id="6" name="Picture 3" descr="4ca8">
            <a:extLst>
              <a:ext uri="{FF2B5EF4-FFF2-40B4-BE49-F238E27FC236}">
                <a16:creationId xmlns:a16="http://schemas.microsoft.com/office/drawing/2014/main" id="{4D9C6365-48CD-05FB-C773-DD372B1E1D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2" descr="MUSICNOT">
            <a:extLst>
              <a:ext uri="{FF2B5EF4-FFF2-40B4-BE49-F238E27FC236}">
                <a16:creationId xmlns:a16="http://schemas.microsoft.com/office/drawing/2014/main" id="{0BC648F8-37C6-9187-7C87-232F0629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5425"/>
            <a:ext cx="1752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2" descr="MUSICNOT">
            <a:extLst>
              <a:ext uri="{FF2B5EF4-FFF2-40B4-BE49-F238E27FC236}">
                <a16:creationId xmlns:a16="http://schemas.microsoft.com/office/drawing/2014/main" id="{ABE8FF4C-A08A-5DC2-7462-E420DE0F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76838"/>
            <a:ext cx="17526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MUSICNOT">
            <a:extLst>
              <a:ext uri="{FF2B5EF4-FFF2-40B4-BE49-F238E27FC236}">
                <a16:creationId xmlns:a16="http://schemas.microsoft.com/office/drawing/2014/main" id="{64812BE6-12C6-6E74-E28F-254326E7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2125"/>
            <a:ext cx="1752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MUSICNOT">
            <a:extLst>
              <a:ext uri="{FF2B5EF4-FFF2-40B4-BE49-F238E27FC236}">
                <a16:creationId xmlns:a16="http://schemas.microsoft.com/office/drawing/2014/main" id="{EC2F17F6-3193-EDCF-6F75-E4E802C76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9575"/>
            <a:ext cx="1752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 descr="MUSICNOT">
            <a:extLst>
              <a:ext uri="{FF2B5EF4-FFF2-40B4-BE49-F238E27FC236}">
                <a16:creationId xmlns:a16="http://schemas.microsoft.com/office/drawing/2014/main" id="{805867F1-B106-7F89-6485-280561853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92488"/>
            <a:ext cx="17526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MUSIC3">
            <a:extLst>
              <a:ext uri="{FF2B5EF4-FFF2-40B4-BE49-F238E27FC236}">
                <a16:creationId xmlns:a16="http://schemas.microsoft.com/office/drawing/2014/main" id="{5A52F6E2-71FD-AE9D-73A9-0494D140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91200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MUSIC3">
            <a:extLst>
              <a:ext uri="{FF2B5EF4-FFF2-40B4-BE49-F238E27FC236}">
                <a16:creationId xmlns:a16="http://schemas.microsoft.com/office/drawing/2014/main" id="{39EC6101-0444-83EC-C846-5808EFAD3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836738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7614E76-C8A6-87D7-F5F6-89B00230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7" name="Content Placeholder 3">
            <a:extLst>
              <a:ext uri="{FF2B5EF4-FFF2-40B4-BE49-F238E27FC236}">
                <a16:creationId xmlns:a16="http://schemas.microsoft.com/office/drawing/2014/main" id="{F563F175-1AE2-E0A5-9781-2A89A79A31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0244A2-EF5C-A53C-D355-DA7C241699B7}"/>
              </a:ext>
            </a:extLst>
          </p:cNvPr>
          <p:cNvSpPr/>
          <p:nvPr/>
        </p:nvSpPr>
        <p:spPr>
          <a:xfrm>
            <a:off x="1600200" y="2967335"/>
            <a:ext cx="5867399" cy="9233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rPr>
              <a:t>Bé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rPr>
              <a:t>đọc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charset="0"/>
              </a:rPr>
              <a:t>thơ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charset="0"/>
            </a:endParaRPr>
          </a:p>
        </p:txBody>
      </p:sp>
      <p:pic>
        <p:nvPicPr>
          <p:cNvPr id="3" name="nhac theu">
            <a:hlinkClick r:id="" action="ppaction://media"/>
            <a:extLst>
              <a:ext uri="{FF2B5EF4-FFF2-40B4-BE49-F238E27FC236}">
                <a16:creationId xmlns:a16="http://schemas.microsoft.com/office/drawing/2014/main" id="{00A6A6F9-C9AB-3FE6-B15A-6278F19009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6200" y="66143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3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61FDDFD2-F986-B487-E064-1E19BDBC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3" name="Content Placeholder 3">
            <a:extLst>
              <a:ext uri="{FF2B5EF4-FFF2-40B4-BE49-F238E27FC236}">
                <a16:creationId xmlns:a16="http://schemas.microsoft.com/office/drawing/2014/main" id="{8D3FB6E4-8788-2CA8-8524-329519D84C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056879-499F-0305-248D-F1121A66813B}"/>
              </a:ext>
            </a:extLst>
          </p:cNvPr>
          <p:cNvSpPr/>
          <p:nvPr/>
        </p:nvSpPr>
        <p:spPr>
          <a:xfrm>
            <a:off x="533400" y="1676400"/>
            <a:ext cx="8135240" cy="923330"/>
          </a:xfrm>
          <a:prstGeom prst="rect">
            <a:avLst/>
          </a:prstGeom>
          <a:noFill/>
          <a:effec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charset="0"/>
              </a:rPr>
              <a:t>Trò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charset="0"/>
              </a:rPr>
              <a:t>chơi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charset="0"/>
              </a:rPr>
              <a:t>: 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charset="0"/>
              </a:rPr>
              <a:t>Đội nào giỏi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charset="0"/>
            </a:endParaRPr>
          </a:p>
        </p:txBody>
      </p:sp>
      <p:pic>
        <p:nvPicPr>
          <p:cNvPr id="4" name="nhạc trò chơi sửa">
            <a:hlinkClick r:id="" action="ppaction://media"/>
            <a:extLst>
              <a:ext uri="{FF2B5EF4-FFF2-40B4-BE49-F238E27FC236}">
                <a16:creationId xmlns:a16="http://schemas.microsoft.com/office/drawing/2014/main" id="{D986A744-FD54-800F-C620-8AA524172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" y="637550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F386B0A-63E8-7E62-1DA2-FCC8940D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Content Placeholder 3">
            <a:extLst>
              <a:ext uri="{FF2B5EF4-FFF2-40B4-BE49-F238E27FC236}">
                <a16:creationId xmlns:a16="http://schemas.microsoft.com/office/drawing/2014/main" id="{7269453F-03F1-3E40-44A7-6DFBF747DC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638" y="0"/>
            <a:ext cx="9144001" cy="6858000"/>
          </a:xfrm>
        </p:spPr>
      </p:pic>
      <p:sp>
        <p:nvSpPr>
          <p:cNvPr id="6148" name="Rectangle 8">
            <a:extLst>
              <a:ext uri="{FF2B5EF4-FFF2-40B4-BE49-F238E27FC236}">
                <a16:creationId xmlns:a16="http://schemas.microsoft.com/office/drawing/2014/main" id="{25CF17A9-4575-D433-AA71-12035959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22313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altLang="en-US">
              <a:solidFill>
                <a:srgbClr val="2117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9B739-08A7-83D8-90CD-4BC3D523F133}"/>
              </a:ext>
            </a:extLst>
          </p:cNvPr>
          <p:cNvSpPr/>
          <p:nvPr/>
        </p:nvSpPr>
        <p:spPr>
          <a:xfrm>
            <a:off x="3048000" y="196850"/>
            <a:ext cx="5181600" cy="646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dirty="0"/>
              <a:t>       </a:t>
            </a:r>
            <a:r>
              <a:rPr lang="vi-VN" dirty="0">
                <a:latin typeface="+mj-lt"/>
              </a:rPr>
              <a:t>Mưa</a:t>
            </a:r>
          </a:p>
          <a:p>
            <a:pPr>
              <a:defRPr/>
            </a:pPr>
            <a:endParaRPr lang="vi-VN" dirty="0">
              <a:latin typeface="+mj-lt"/>
            </a:endParaRPr>
          </a:p>
          <a:p>
            <a:pPr>
              <a:defRPr/>
            </a:pPr>
            <a:r>
              <a:rPr lang="vi-VN" dirty="0">
                <a:latin typeface="+mj-lt"/>
              </a:rPr>
              <a:t>Mưa rơi tí tách</a:t>
            </a:r>
          </a:p>
          <a:p>
            <a:pPr>
              <a:defRPr/>
            </a:pPr>
            <a:r>
              <a:rPr lang="vi-VN" dirty="0">
                <a:latin typeface="+mj-lt"/>
              </a:rPr>
              <a:t>Hạt trước hạt sau</a:t>
            </a:r>
          </a:p>
          <a:p>
            <a:pPr>
              <a:defRPr/>
            </a:pPr>
            <a:r>
              <a:rPr lang="vi-VN" dirty="0">
                <a:latin typeface="+mj-lt"/>
              </a:rPr>
              <a:t>Không xô đẩy nhau</a:t>
            </a:r>
          </a:p>
          <a:p>
            <a:pPr>
              <a:defRPr/>
            </a:pPr>
            <a:r>
              <a:rPr lang="vi-VN" dirty="0">
                <a:latin typeface="+mj-lt"/>
              </a:rPr>
              <a:t>Xếp hàng lần lượt</a:t>
            </a:r>
          </a:p>
          <a:p>
            <a:pPr>
              <a:defRPr/>
            </a:pPr>
            <a:endParaRPr lang="vi-VN" dirty="0">
              <a:latin typeface="+mj-lt"/>
            </a:endParaRPr>
          </a:p>
          <a:p>
            <a:pPr>
              <a:defRPr/>
            </a:pPr>
            <a:r>
              <a:rPr lang="vi-VN" dirty="0">
                <a:latin typeface="+mj-lt"/>
              </a:rPr>
              <a:t>Mưa vẽ trên sân</a:t>
            </a:r>
          </a:p>
          <a:p>
            <a:pPr>
              <a:defRPr/>
            </a:pPr>
            <a:r>
              <a:rPr lang="vi-VN" dirty="0">
                <a:latin typeface="+mj-lt"/>
              </a:rPr>
              <a:t>Mưa dàn trên lá</a:t>
            </a:r>
          </a:p>
          <a:p>
            <a:pPr>
              <a:defRPr/>
            </a:pPr>
            <a:r>
              <a:rPr lang="vi-VN" dirty="0">
                <a:latin typeface="+mj-lt"/>
              </a:rPr>
              <a:t>Mưa rơi trắng xóa</a:t>
            </a:r>
          </a:p>
          <a:p>
            <a:pPr>
              <a:defRPr/>
            </a:pPr>
            <a:r>
              <a:rPr lang="vi-VN" dirty="0">
                <a:latin typeface="+mj-lt"/>
              </a:rPr>
              <a:t>Bong bóng phập phồng</a:t>
            </a:r>
          </a:p>
          <a:p>
            <a:pPr>
              <a:defRPr/>
            </a:pPr>
            <a:endParaRPr lang="vi-VN" dirty="0">
              <a:latin typeface="+mj-lt"/>
            </a:endParaRPr>
          </a:p>
          <a:p>
            <a:pPr>
              <a:defRPr/>
            </a:pPr>
            <a:r>
              <a:rPr lang="vi-VN" dirty="0">
                <a:latin typeface="+mj-lt"/>
              </a:rPr>
              <a:t>Mưa nâng cánh hoa</a:t>
            </a:r>
          </a:p>
          <a:p>
            <a:pPr>
              <a:defRPr/>
            </a:pPr>
            <a:r>
              <a:rPr lang="vi-VN" dirty="0">
                <a:latin typeface="+mj-lt"/>
              </a:rPr>
              <a:t>Mưa </a:t>
            </a:r>
            <a:r>
              <a:rPr lang="vi-VN">
                <a:latin typeface="+mj-lt"/>
              </a:rPr>
              <a:t>gọi chồi </a:t>
            </a:r>
            <a:r>
              <a:rPr lang="vi-VN" dirty="0">
                <a:latin typeface="+mj-lt"/>
              </a:rPr>
              <a:t>biếc</a:t>
            </a:r>
          </a:p>
          <a:p>
            <a:pPr>
              <a:defRPr/>
            </a:pPr>
            <a:r>
              <a:rPr lang="vi-VN" dirty="0">
                <a:latin typeface="+mj-lt"/>
              </a:rPr>
              <a:t>Mưa rửa sạch bụi</a:t>
            </a:r>
          </a:p>
          <a:p>
            <a:pPr>
              <a:defRPr/>
            </a:pPr>
            <a:r>
              <a:rPr lang="vi-VN" dirty="0">
                <a:latin typeface="+mj-lt"/>
              </a:rPr>
              <a:t>Như em lau nhà.</a:t>
            </a:r>
          </a:p>
          <a:p>
            <a:pPr>
              <a:defRPr/>
            </a:pPr>
            <a:endParaRPr lang="vi-VN" dirty="0">
              <a:latin typeface="+mj-lt"/>
            </a:endParaRPr>
          </a:p>
          <a:p>
            <a:pPr>
              <a:defRPr/>
            </a:pPr>
            <a:r>
              <a:rPr lang="vi-VN" dirty="0">
                <a:latin typeface="+mj-lt"/>
              </a:rPr>
              <a:t>Mưa rơi, mưa rơi</a:t>
            </a:r>
          </a:p>
          <a:p>
            <a:pPr>
              <a:defRPr/>
            </a:pPr>
            <a:r>
              <a:rPr lang="vi-VN" dirty="0">
                <a:latin typeface="+mj-lt"/>
              </a:rPr>
              <a:t>Mưa là bạn tôi</a:t>
            </a:r>
          </a:p>
          <a:p>
            <a:pPr>
              <a:defRPr/>
            </a:pPr>
            <a:r>
              <a:rPr lang="vi-VN" dirty="0">
                <a:latin typeface="+mj-lt"/>
              </a:rPr>
              <a:t>Mưa là nốt nhạc</a:t>
            </a:r>
          </a:p>
          <a:p>
            <a:pPr>
              <a:defRPr/>
            </a:pPr>
            <a:r>
              <a:rPr lang="vi-VN" dirty="0">
                <a:latin typeface="+mj-lt"/>
              </a:rPr>
              <a:t>Tôi hát thành lời…</a:t>
            </a:r>
          </a:p>
          <a:p>
            <a:pPr>
              <a:defRPr/>
            </a:pPr>
            <a:r>
              <a:rPr lang="vi-VN" dirty="0">
                <a:latin typeface="+mj-lt"/>
              </a:rPr>
              <a:t> </a:t>
            </a:r>
          </a:p>
          <a:p>
            <a:pPr>
              <a:defRPr/>
            </a:pPr>
            <a:r>
              <a:rPr lang="vi-VN" dirty="0">
                <a:latin typeface="+mj-lt"/>
              </a:rPr>
              <a:t>                     Nguyễn Diệu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D3660B-0D4D-1092-98F9-A2936CD796E8}"/>
              </a:ext>
            </a:extLst>
          </p:cNvPr>
          <p:cNvCxnSpPr/>
          <p:nvPr/>
        </p:nvCxnSpPr>
        <p:spPr>
          <a:xfrm>
            <a:off x="2895600" y="838200"/>
            <a:ext cx="20638" cy="1006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A82B05-9E30-01A2-264D-26F6F7361FFA}"/>
              </a:ext>
            </a:extLst>
          </p:cNvPr>
          <p:cNvCxnSpPr/>
          <p:nvPr/>
        </p:nvCxnSpPr>
        <p:spPr>
          <a:xfrm>
            <a:off x="2892425" y="2209800"/>
            <a:ext cx="22225" cy="1006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2F2709-8160-84E3-984D-60F59965CE5C}"/>
              </a:ext>
            </a:extLst>
          </p:cNvPr>
          <p:cNvCxnSpPr/>
          <p:nvPr/>
        </p:nvCxnSpPr>
        <p:spPr>
          <a:xfrm>
            <a:off x="2884488" y="3581400"/>
            <a:ext cx="22225" cy="1006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C9A851-6437-8D9C-AC1A-7ACF757E4A42}"/>
              </a:ext>
            </a:extLst>
          </p:cNvPr>
          <p:cNvCxnSpPr/>
          <p:nvPr/>
        </p:nvCxnSpPr>
        <p:spPr>
          <a:xfrm>
            <a:off x="2947988" y="4953000"/>
            <a:ext cx="20637" cy="1006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hao Ly\Pictures\701385r06wjfj744.gif">
            <a:extLst>
              <a:ext uri="{FF2B5EF4-FFF2-40B4-BE49-F238E27FC236}">
                <a16:creationId xmlns:a16="http://schemas.microsoft.com/office/drawing/2014/main" id="{824624F0-8882-DF88-5098-BBF05C7799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6FFE12A-B68C-8BD7-5FC9-BE95B034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5" name="Content Placeholder 2">
            <a:extLst>
              <a:ext uri="{FF2B5EF4-FFF2-40B4-BE49-F238E27FC236}">
                <a16:creationId xmlns:a16="http://schemas.microsoft.com/office/drawing/2014/main" id="{06D8F21F-F152-DD05-7A33-979C4F6DE1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"/>
            <a:ext cx="4495800" cy="6845300"/>
          </a:xfrm>
        </p:spPr>
      </p:pic>
      <p:pic>
        <p:nvPicPr>
          <p:cNvPr id="6" name="Picture 3" descr="images562257_mua5">
            <a:extLst>
              <a:ext uri="{FF2B5EF4-FFF2-40B4-BE49-F238E27FC236}">
                <a16:creationId xmlns:a16="http://schemas.microsoft.com/office/drawing/2014/main" id="{50FDFE44-6D20-A6FA-A0C9-5813032C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3261A07-3DD6-5A79-DC93-45AA8FDF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1">
            <a:extLst>
              <a:ext uri="{FF2B5EF4-FFF2-40B4-BE49-F238E27FC236}">
                <a16:creationId xmlns:a16="http://schemas.microsoft.com/office/drawing/2014/main" id="{8A2AFB77-264F-5014-9E21-B2A69318B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/>
          </a:p>
        </p:txBody>
      </p:sp>
      <p:pic>
        <p:nvPicPr>
          <p:cNvPr id="9220" name="Picture 3" descr="ace0">
            <a:extLst>
              <a:ext uri="{FF2B5EF4-FFF2-40B4-BE49-F238E27FC236}">
                <a16:creationId xmlns:a16="http://schemas.microsoft.com/office/drawing/2014/main" id="{D36846BA-3BD6-22C4-4AAF-347D05894E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0f64">
            <a:extLst>
              <a:ext uri="{FF2B5EF4-FFF2-40B4-BE49-F238E27FC236}">
                <a16:creationId xmlns:a16="http://schemas.microsoft.com/office/drawing/2014/main" id="{EDEF3DE0-4370-C5F6-582B-36C33865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2928972-5C22-711F-D7A1-57984BE0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1">
            <a:extLst>
              <a:ext uri="{FF2B5EF4-FFF2-40B4-BE49-F238E27FC236}">
                <a16:creationId xmlns:a16="http://schemas.microsoft.com/office/drawing/2014/main" id="{7B60B5D2-5950-5978-692A-ECB6CBD6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/>
          </a:p>
        </p:txBody>
      </p:sp>
      <p:pic>
        <p:nvPicPr>
          <p:cNvPr id="6" name="Picture 3" descr="4ca8">
            <a:extLst>
              <a:ext uri="{FF2B5EF4-FFF2-40B4-BE49-F238E27FC236}">
                <a16:creationId xmlns:a16="http://schemas.microsoft.com/office/drawing/2014/main" id="{E8AE15C1-08EA-6CD8-EE76-6DC47AEDC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2" descr="MUSICNOT">
            <a:extLst>
              <a:ext uri="{FF2B5EF4-FFF2-40B4-BE49-F238E27FC236}">
                <a16:creationId xmlns:a16="http://schemas.microsoft.com/office/drawing/2014/main" id="{13BF2ABF-148C-DCD4-31A9-5EB48363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5425"/>
            <a:ext cx="1752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2" descr="MUSICNOT">
            <a:extLst>
              <a:ext uri="{FF2B5EF4-FFF2-40B4-BE49-F238E27FC236}">
                <a16:creationId xmlns:a16="http://schemas.microsoft.com/office/drawing/2014/main" id="{49533FFA-2D63-D236-FEFC-387CB977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76838"/>
            <a:ext cx="17526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MUSICNOT">
            <a:extLst>
              <a:ext uri="{FF2B5EF4-FFF2-40B4-BE49-F238E27FC236}">
                <a16:creationId xmlns:a16="http://schemas.microsoft.com/office/drawing/2014/main" id="{A856D8C8-7E36-592A-DD79-17B40A2A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2125"/>
            <a:ext cx="1752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MUSICNOT">
            <a:extLst>
              <a:ext uri="{FF2B5EF4-FFF2-40B4-BE49-F238E27FC236}">
                <a16:creationId xmlns:a16="http://schemas.microsoft.com/office/drawing/2014/main" id="{AC1E20BF-5203-793B-3D0E-08AFB177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9575"/>
            <a:ext cx="1752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 descr="MUSICNOT">
            <a:extLst>
              <a:ext uri="{FF2B5EF4-FFF2-40B4-BE49-F238E27FC236}">
                <a16:creationId xmlns:a16="http://schemas.microsoft.com/office/drawing/2014/main" id="{57BD8D4F-75D2-17EC-AD14-493A10E4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92488"/>
            <a:ext cx="17526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MUSIC3">
            <a:extLst>
              <a:ext uri="{FF2B5EF4-FFF2-40B4-BE49-F238E27FC236}">
                <a16:creationId xmlns:a16="http://schemas.microsoft.com/office/drawing/2014/main" id="{A2251134-16DC-51F3-1C4C-631E7A23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91200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MUSIC3">
            <a:extLst>
              <a:ext uri="{FF2B5EF4-FFF2-40B4-BE49-F238E27FC236}">
                <a16:creationId xmlns:a16="http://schemas.microsoft.com/office/drawing/2014/main" id="{990AF3C4-3985-E4E5-2895-8DDC3EED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836738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D1AE0B7A-06CF-13C6-FE6E-B924ACA17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46CD0-8B2E-AD6A-AB23-837D93035C17}"/>
              </a:ext>
            </a:extLst>
          </p:cNvPr>
          <p:cNvSpPr/>
          <p:nvPr/>
        </p:nvSpPr>
        <p:spPr>
          <a:xfrm>
            <a:off x="914400" y="2667000"/>
            <a:ext cx="8001000" cy="3124200"/>
          </a:xfrm>
          <a:prstGeom prst="rect">
            <a:avLst/>
          </a:prstGeom>
        </p:spPr>
        <p:txBody>
          <a:bodyPr wrap="none">
            <a:prstTxWarp prst="textButtonPour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ô cửa bí mật</a:t>
            </a:r>
            <a:endParaRPr lang="en-US" sz="5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Chotoidilammuavoi-TheDan_7mzx.mp3">
            <a:hlinkClick r:id="" action="ppaction://media"/>
            <a:extLst>
              <a:ext uri="{FF2B5EF4-FFF2-40B4-BE49-F238E27FC236}">
                <a16:creationId xmlns:a16="http://schemas.microsoft.com/office/drawing/2014/main" id="{1FDC1527-CA25-5CE7-E4F1-7B4E3EF2283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5052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FA79A947-FE4B-1AD9-42B3-2A82927F5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4763"/>
            <a:ext cx="4452938" cy="3505200"/>
          </a:xfrm>
          <a:prstGeom prst="rect">
            <a:avLst/>
          </a:prstGeom>
          <a:solidFill>
            <a:srgbClr val="FF0000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803E0-D144-EF36-03A4-D80E8FC51DC1}"/>
              </a:ext>
            </a:extLst>
          </p:cNvPr>
          <p:cNvSpPr/>
          <p:nvPr/>
        </p:nvSpPr>
        <p:spPr>
          <a:xfrm>
            <a:off x="4357688" y="3494088"/>
            <a:ext cx="4775200" cy="3352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2000" dirty="0">
                <a:solidFill>
                  <a:schemeClr val="tx1"/>
                </a:solidFill>
              </a:rPr>
              <a:t>  </a:t>
            </a:r>
            <a:r>
              <a:rPr lang="en-US" sz="1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D6E42-1F16-B14F-CA7C-3F07BA80F5BE}"/>
              </a:ext>
            </a:extLst>
          </p:cNvPr>
          <p:cNvSpPr/>
          <p:nvPr/>
        </p:nvSpPr>
        <p:spPr>
          <a:xfrm>
            <a:off x="11113" y="3517900"/>
            <a:ext cx="4448175" cy="3340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95670D2-0587-ECEB-91D0-8E373B4AB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-7938"/>
            <a:ext cx="4775200" cy="3530601"/>
          </a:xfrm>
          <a:prstGeom prst="rect">
            <a:avLst/>
          </a:prstGeom>
          <a:solidFill>
            <a:srgbClr val="FFFF00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12000">
                <a:latin typeface="Tahoma" panose="020B0604030504040204" pitchFamily="34" charset="0"/>
              </a:rPr>
              <a:t>  </a:t>
            </a:r>
            <a:r>
              <a:rPr lang="en-US" altLang="en-US" sz="120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746DB86-8E2D-A4AF-A9CA-4CF47C27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09800"/>
            <a:ext cx="3810000" cy="3505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defRPr/>
            </a:pPr>
            <a:r>
              <a:rPr lang="vi-VN" altLang="en-US" sz="12000" dirty="0"/>
              <a:t>5</a:t>
            </a:r>
            <a:endParaRPr lang="en-US" altLang="en-US" sz="1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258</Words>
  <Application>Microsoft Office PowerPoint</Application>
  <PresentationFormat>On-screen Show (4:3)</PresentationFormat>
  <Paragraphs>71</Paragraphs>
  <Slides>24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Tahoma</vt:lpstr>
      <vt:lpstr>Arial</vt:lpstr>
      <vt:lpstr>Calibri Light</vt:lpstr>
      <vt:lpstr>Calibri</vt:lpstr>
      <vt:lpstr>Times New Roman</vt:lpstr>
      <vt:lpstr>.VnAvant</vt:lpstr>
      <vt:lpstr>Office Theme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</dc:creator>
  <cp:lastModifiedBy>thuy ngoc</cp:lastModifiedBy>
  <cp:revision>74</cp:revision>
  <dcterms:created xsi:type="dcterms:W3CDTF">2013-01-26T14:48:45Z</dcterms:created>
  <dcterms:modified xsi:type="dcterms:W3CDTF">2025-06-11T09:25:49Z</dcterms:modified>
</cp:coreProperties>
</file>