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292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5" y="-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B615B-377D-4559-A022-5EA00D85D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0F7F76-CE69-421D-ADB5-476905F5E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1" indent="0" algn="ctr">
              <a:buNone/>
              <a:defRPr sz="2000"/>
            </a:lvl2pPr>
            <a:lvl3pPr marL="914361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4" indent="0" algn="ctr">
              <a:buNone/>
              <a:defRPr sz="1600"/>
            </a:lvl5pPr>
            <a:lvl6pPr marL="2285904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0869F-A33F-46ED-BE32-36DD29F6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0666-1F35-461D-A9DF-4BD6683A4C2D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A0989-E343-47C2-A54B-6201F35EA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0C4B7-30D3-497E-BA3E-6930B8A7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6EE2-31D4-4800-AD3E-146E7301E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5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D231E-1BEC-483F-B54E-5BF8BE3F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D5340-FD59-4515-B25D-BE06A8F3D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EED10-6C5C-4847-B614-493A6B06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0666-1F35-461D-A9DF-4BD6683A4C2D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5EFD4-C84C-4B1E-8969-1ADEE5EA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1E6A-207C-47B3-A434-75EC9B776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6EE2-31D4-4800-AD3E-146E7301E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4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5F6009-556F-4980-BFE3-9DD9D6034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4DBC9-D360-436D-B89F-651181C88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EA2FC-BE17-41C5-B703-C31B6752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0666-1F35-461D-A9DF-4BD6683A4C2D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6A05F-803D-42D0-B862-E0D04DF4F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69970-AB68-4BA5-B742-D45F73B6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6EE2-31D4-4800-AD3E-146E7301E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B52F4-4EDA-4F30-B094-F0737117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28439-6CEB-46A2-B40A-9186FFC52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95C17-9F48-440D-B2F3-407C21016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0666-1F35-461D-A9DF-4BD6683A4C2D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3B4AA-0F80-428B-99D8-0F2BEA902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88C77-A52C-4ACF-AAD4-A569A61E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6EE2-31D4-4800-AD3E-146E7301E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1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098CE-7827-403C-8951-6597F14FB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C997-5B41-4975-AA9C-76A090B07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05BAE-E602-4520-8DE7-B19654B4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0666-1F35-461D-A9DF-4BD6683A4C2D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E179-6C73-48E9-BCB3-DA911B00E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0EA02-A76A-4E79-A1C5-696F9CA9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6EE2-31D4-4800-AD3E-146E7301E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9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17FBF-742D-45C2-BC4E-6366274AE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73AAA-F6B4-45D4-8A01-B0F7D8655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F4D53-6A3E-4C34-9298-AA664A511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7A909-1F86-4DC4-8310-E7B91B33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0666-1F35-461D-A9DF-4BD6683A4C2D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A7B09-3C28-473C-8CBA-1861F86B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8AC7F-0F33-4DA2-95DC-650393456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6EE2-31D4-4800-AD3E-146E7301E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0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A3278-30FE-4849-A953-E93C0784C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8262A-A7FC-4816-9BB2-A60CE46EB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55716-4614-42FC-AA54-2495509AF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DFB2EA-FD0C-43ED-98F1-E38836CE9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2B7F9-204F-4DA9-879F-AC8A54ACC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6071BA-8832-4FE4-AFB2-0AC0D4DE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0666-1F35-461D-A9DF-4BD6683A4C2D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D5BD73-8CC4-4DD3-8ECC-B33206EEE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F8CFCC-9C35-4554-A844-04507D45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6EE2-31D4-4800-AD3E-146E7301E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0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B948B-04BD-4300-805F-B1CBE9130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4D4115-F1D5-4667-8952-C63D2DCB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0666-1F35-461D-A9DF-4BD6683A4C2D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09E4B-BEDE-4BB3-9236-E4026F0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F3EFB-C1D4-4801-AB0B-CC73E6F39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6EE2-31D4-4800-AD3E-146E7301E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8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1A991A-5A69-43B7-B52F-392162CA7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0666-1F35-461D-A9DF-4BD6683A4C2D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88444-F836-4E36-BB5B-D741E477D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9B38E-0E40-443C-8BCA-25A739527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6EE2-31D4-4800-AD3E-146E7301E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8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E63B6-272E-450C-8110-CF58F2D75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F26EB-610B-443E-9532-B8B098875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F282F-F2F6-4441-A05E-6761D87F5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1" indent="0">
              <a:buNone/>
              <a:defRPr sz="1200"/>
            </a:lvl3pPr>
            <a:lvl4pPr marL="1371543" indent="0">
              <a:buNone/>
              <a:defRPr sz="1000"/>
            </a:lvl4pPr>
            <a:lvl5pPr marL="1828724" indent="0">
              <a:buNone/>
              <a:defRPr sz="1000"/>
            </a:lvl5pPr>
            <a:lvl6pPr marL="2285904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B5B89-6391-4F5F-A8CB-C7537127E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0666-1F35-461D-A9DF-4BD6683A4C2D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655EE-7364-43BE-8820-7C1DCC6F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14012-CF64-4472-BF17-A1C722554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6EE2-31D4-4800-AD3E-146E7301E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5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D95B-62C0-4ADF-8E4C-495F34A1B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0FD11F-B12F-446F-BE28-BE2E758FC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1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4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D2C2F-D465-425A-A957-C03632D5D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1" indent="0">
              <a:buNone/>
              <a:defRPr sz="1200"/>
            </a:lvl3pPr>
            <a:lvl4pPr marL="1371543" indent="0">
              <a:buNone/>
              <a:defRPr sz="1000"/>
            </a:lvl4pPr>
            <a:lvl5pPr marL="1828724" indent="0">
              <a:buNone/>
              <a:defRPr sz="1000"/>
            </a:lvl5pPr>
            <a:lvl6pPr marL="2285904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F6975-CB36-4699-A165-C4D697FF1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0666-1F35-461D-A9DF-4BD6683A4C2D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C6B05-342A-4DB4-89CF-B1F2E9E8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CF641-DA96-4FF0-B8DE-2D3F7559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6EE2-31D4-4800-AD3E-146E7301E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3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44FCBC-6942-4B65-9270-44002816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8DC84-E6E3-4AF9-A13A-ABD6C69A3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090B9-2E39-4544-936F-02E2CB8E8A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50666-1F35-461D-A9DF-4BD6683A4C2D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DBE48-8D0C-4383-8D71-B74D4C3C1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9080C-3809-442B-8FD7-CAED828EE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26EE2-31D4-4800-AD3E-146E7301E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3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7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1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F75BCFA-9E58-45C6-9654-29EA679AD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75" y="3253581"/>
            <a:ext cx="2076450" cy="149542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95098" y="3651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D4821C-FB97-411B-B38D-6156CEAFC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906" y="2333772"/>
            <a:ext cx="8120576" cy="9632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329702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CHỮ CÁI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001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d, đ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MGL 5 – 6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Ngọc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1EF523-CCE3-63B8-8282-E20321311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889" y="1243910"/>
            <a:ext cx="1286419" cy="9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3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1BFC8B-E426-498C-B394-2162A900E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" y="0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51D3A4-0666-4E8D-BC35-181B7F63C846}"/>
              </a:ext>
            </a:extLst>
          </p:cNvPr>
          <p:cNvSpPr/>
          <p:nvPr/>
        </p:nvSpPr>
        <p:spPr>
          <a:xfrm>
            <a:off x="3865261" y="2832928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endParaRPr lang="en-US" sz="4000" kern="0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EFEBE2-B739-46A4-95B3-4C18370646E7}"/>
              </a:ext>
            </a:extLst>
          </p:cNvPr>
          <p:cNvSpPr/>
          <p:nvPr/>
        </p:nvSpPr>
        <p:spPr>
          <a:xfrm>
            <a:off x="4048939" y="732596"/>
            <a:ext cx="4673600" cy="74506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000" kern="0" dirty="0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  <a:r>
              <a:rPr lang="en-001" sz="4000" kern="0" dirty="0">
                <a:solidFill>
                  <a:srgbClr val="002060"/>
                </a:solidFill>
                <a:latin typeface=".VnAvant" panose="020B7200000000000000" pitchFamily="34" charset="0"/>
              </a:rPr>
              <a:t>¸c kiÓu ch÷ c¸i</a:t>
            </a:r>
            <a:endParaRPr lang="en-US" sz="4000" kern="0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10E5AF-25B1-41C1-9ACC-14981F25BA64}"/>
              </a:ext>
            </a:extLst>
          </p:cNvPr>
          <p:cNvSpPr/>
          <p:nvPr/>
        </p:nvSpPr>
        <p:spPr>
          <a:xfrm>
            <a:off x="1237877" y="1636889"/>
            <a:ext cx="352532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sz="35000" dirty="0">
                <a:solidFill>
                  <a:srgbClr val="FF0000"/>
                </a:solidFill>
                <a:latin typeface=".VnAvant" panose="020B7200000000000000"/>
              </a:rPr>
              <a:t>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8141FD-2CD2-4240-91F6-093EF3D1E35D}"/>
              </a:ext>
            </a:extLst>
          </p:cNvPr>
          <p:cNvSpPr/>
          <p:nvPr/>
        </p:nvSpPr>
        <p:spPr>
          <a:xfrm>
            <a:off x="4815390" y="1575382"/>
            <a:ext cx="3259226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sz="35000" dirty="0">
                <a:solidFill>
                  <a:srgbClr val="4472C4">
                    <a:lumMod val="50000"/>
                  </a:srgbClr>
                </a:solidFill>
                <a:latin typeface=".VnAvant" panose="020B7200000000000000"/>
              </a:rPr>
              <a:t>d</a:t>
            </a:r>
            <a:endParaRPr lang="en-US" sz="35000" dirty="0">
              <a:solidFill>
                <a:srgbClr val="4472C4">
                  <a:lumMod val="50000"/>
                </a:srgbClr>
              </a:solidFill>
              <a:latin typeface=".VnAvant" panose="020B720000000000000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284E62-14FD-415C-80DC-82064419C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062" y="1202848"/>
            <a:ext cx="4124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ACE25C-4DCE-41C4-9366-AA9970D27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094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B9F6AAE-B2DA-4BF8-B17D-B50CFCB02FFC}"/>
              </a:ext>
            </a:extLst>
          </p:cNvPr>
          <p:cNvGrpSpPr/>
          <p:nvPr/>
        </p:nvGrpSpPr>
        <p:grpSpPr>
          <a:xfrm>
            <a:off x="1981200" y="96479"/>
            <a:ext cx="8303472" cy="1209821"/>
            <a:chOff x="1981200" y="96479"/>
            <a:chExt cx="8303472" cy="120982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D5122E1-6C0E-4BCA-B937-F88969D3BD07}"/>
                </a:ext>
              </a:extLst>
            </p:cNvPr>
            <p:cNvSpPr/>
            <p:nvPr/>
          </p:nvSpPr>
          <p:spPr>
            <a:xfrm>
              <a:off x="2018136" y="96479"/>
              <a:ext cx="8229600" cy="120982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207AFD2-CFA4-4043-9CC1-8BAF45206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200" y="204250"/>
              <a:ext cx="8303472" cy="10668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796B9A-DA20-4A21-A5AA-59063A7A9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97" y="1931649"/>
            <a:ext cx="3506188" cy="41886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A6B80-83D2-4F5D-8D48-82B3426EB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85" y="1974708"/>
            <a:ext cx="3506188" cy="41455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36AFD8-C3FE-4B0F-A783-34FA3E31D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44" y="2150554"/>
            <a:ext cx="3042356" cy="379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3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DACF0C-1731-401C-83B6-EBAF2FF51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13EAEE9-41C2-4EE4-BA9D-1B6E9C166576}"/>
              </a:ext>
            </a:extLst>
          </p:cNvPr>
          <p:cNvGrpSpPr/>
          <p:nvPr/>
        </p:nvGrpSpPr>
        <p:grpSpPr>
          <a:xfrm>
            <a:off x="2897945" y="379828"/>
            <a:ext cx="6794695" cy="1066892"/>
            <a:chOff x="2897945" y="379828"/>
            <a:chExt cx="6794695" cy="106689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4308FE2-1238-48C2-8226-63B65590BA8D}"/>
                </a:ext>
              </a:extLst>
            </p:cNvPr>
            <p:cNvSpPr/>
            <p:nvPr/>
          </p:nvSpPr>
          <p:spPr>
            <a:xfrm>
              <a:off x="2897945" y="379828"/>
              <a:ext cx="6794695" cy="1012874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21BCD1B-88EA-48B2-8209-840FF080D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1829" y="379828"/>
              <a:ext cx="6626926" cy="106689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CD60297-10D9-4075-849E-29EB17303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894" y="2053884"/>
            <a:ext cx="3123027" cy="37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7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7C89BA-19DD-4BAD-9C62-397AEB809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749"/>
            <a:ext cx="12192000" cy="826205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A21363-0223-4057-81D5-4BC785B099CD}"/>
              </a:ext>
            </a:extLst>
          </p:cNvPr>
          <p:cNvGrpSpPr/>
          <p:nvPr/>
        </p:nvGrpSpPr>
        <p:grpSpPr>
          <a:xfrm>
            <a:off x="3348723" y="301102"/>
            <a:ext cx="4586067" cy="984964"/>
            <a:chOff x="3348723" y="301102"/>
            <a:chExt cx="4586067" cy="98496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7A5E5DA-BE4E-43E5-AB59-691EED321433}"/>
                </a:ext>
              </a:extLst>
            </p:cNvPr>
            <p:cNvSpPr/>
            <p:nvPr/>
          </p:nvSpPr>
          <p:spPr>
            <a:xfrm>
              <a:off x="3348723" y="393894"/>
              <a:ext cx="4586067" cy="71745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9E6EA95-5E63-48D6-B80F-292D5A41D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6391" y="301102"/>
              <a:ext cx="4350730" cy="984964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625CD37-D959-4F52-849D-9364C0271B7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10938" y1="14861" x2="10938" y2="14861"/>
                        <a14:backgroundMark x1="12969" y1="13333" x2="12969" y2="13333"/>
                        <a14:backgroundMark x1="14531" y1="22500" x2="14531" y2="22500"/>
                        <a14:backgroundMark x1="2734" y1="22083" x2="2734" y2="22083"/>
                        <a14:backgroundMark x1="20000" y1="30833" x2="20000" y2="30833"/>
                        <a14:backgroundMark x1="31797" y1="29306" x2="31797" y2="29306"/>
                        <a14:backgroundMark x1="31797" y1="29306" x2="31797" y2="29306"/>
                        <a14:backgroundMark x1="31797" y1="29306" x2="31797" y2="29306"/>
                        <a14:backgroundMark x1="21094" y1="20833" x2="21094" y2="20833"/>
                        <a14:backgroundMark x1="25547" y1="20833" x2="25547" y2="20833"/>
                        <a14:backgroundMark x1="27344" y1="16111" x2="27344" y2="16111"/>
                        <a14:backgroundMark x1="28672" y1="50417" x2="28672" y2="50417"/>
                        <a14:backgroundMark x1="17578" y1="35278" x2="17578" y2="35278"/>
                        <a14:backgroundMark x1="14453" y1="24861" x2="14453" y2="24861"/>
                        <a14:backgroundMark x1="10859" y1="13889" x2="11328" y2="13611"/>
                        <a14:backgroundMark x1="11328" y1="13611" x2="11328" y2="1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06" r="36203"/>
          <a:stretch>
            <a:fillRect/>
          </a:stretch>
        </p:blipFill>
        <p:spPr>
          <a:xfrm>
            <a:off x="3949429" y="1770434"/>
            <a:ext cx="3647873" cy="541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4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691A46-AB65-48D8-994E-40A3700F2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0548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86BB531-2416-4507-8C7E-2D68F6D9563F}"/>
              </a:ext>
            </a:extLst>
          </p:cNvPr>
          <p:cNvGrpSpPr/>
          <p:nvPr/>
        </p:nvGrpSpPr>
        <p:grpSpPr>
          <a:xfrm>
            <a:off x="3524865" y="662856"/>
            <a:ext cx="4955458" cy="1030842"/>
            <a:chOff x="3524865" y="662856"/>
            <a:chExt cx="4955458" cy="103084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2836E1A-11A5-4778-9CCF-6731408BBA07}"/>
                </a:ext>
              </a:extLst>
            </p:cNvPr>
            <p:cNvSpPr/>
            <p:nvPr/>
          </p:nvSpPr>
          <p:spPr>
            <a:xfrm>
              <a:off x="3524865" y="722671"/>
              <a:ext cx="4955458" cy="78166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BC7FD27-A9D7-4AB3-8618-DC929F77C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4103" y="662856"/>
              <a:ext cx="4553377" cy="1030842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7435181-E597-4D87-B3AE-7B31ACEF7568}"/>
              </a:ext>
            </a:extLst>
          </p:cNvPr>
          <p:cNvSpPr/>
          <p:nvPr/>
        </p:nvSpPr>
        <p:spPr>
          <a:xfrm>
            <a:off x="1147354" y="1693698"/>
            <a:ext cx="305404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5000" b="1" dirty="0">
                <a:solidFill>
                  <a:srgbClr val="FF0000"/>
                </a:solidFill>
                <a:latin typeface=".VnAvant" panose="020B7200000000000000"/>
              </a:rPr>
              <a:t>Đ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57591A-890E-4115-9D81-2A1C559825BF}"/>
              </a:ext>
            </a:extLst>
          </p:cNvPr>
          <p:cNvSpPr/>
          <p:nvPr/>
        </p:nvSpPr>
        <p:spPr>
          <a:xfrm>
            <a:off x="4848002" y="1621742"/>
            <a:ext cx="266130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5000" dirty="0">
                <a:solidFill>
                  <a:srgbClr val="4472C4">
                    <a:lumMod val="50000"/>
                  </a:srgbClr>
                </a:solidFill>
                <a:latin typeface=".VnAvant" panose="020B7200000000000000" pitchFamily="34" charset="0"/>
              </a:rPr>
              <a:t>đ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D65598-E513-43BA-AE91-E80FA110B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 r="31156"/>
          <a:stretch>
            <a:fillRect/>
          </a:stretch>
        </p:blipFill>
        <p:spPr>
          <a:xfrm>
            <a:off x="8998085" y="2846439"/>
            <a:ext cx="2889115" cy="35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CA9FB1-EC13-443F-961F-4B1242656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41FC2FD-E06F-46CC-9B22-17B70BA31F9D}"/>
              </a:ext>
            </a:extLst>
          </p:cNvPr>
          <p:cNvGrpSpPr/>
          <p:nvPr/>
        </p:nvGrpSpPr>
        <p:grpSpPr>
          <a:xfrm>
            <a:off x="1725562" y="258045"/>
            <a:ext cx="8613058" cy="1085182"/>
            <a:chOff x="1725562" y="258045"/>
            <a:chExt cx="8613058" cy="108518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27E3CC3-E914-48E0-92FD-4CFC41EB7DB1}"/>
                </a:ext>
              </a:extLst>
            </p:cNvPr>
            <p:cNvSpPr/>
            <p:nvPr/>
          </p:nvSpPr>
          <p:spPr>
            <a:xfrm>
              <a:off x="1725562" y="258045"/>
              <a:ext cx="8613058" cy="988142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1B4AAB-9FB7-41F7-B067-F27520F99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3886" y="258045"/>
              <a:ext cx="8236410" cy="108518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890DE5E-ED36-4DA5-853A-415ED4EEE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31" y="1921751"/>
            <a:ext cx="3106994" cy="40758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E72949-21FF-4894-A4AD-1BCC5F0EF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62" y="1902542"/>
            <a:ext cx="3288067" cy="40758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57315B-C651-4792-BB2F-61DDB2B7D9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422" y="2214847"/>
            <a:ext cx="2356874" cy="183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5E3EE9-1E8B-47DA-9581-C689BA2A5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F87638-7909-4FE0-8632-C74D73537295}"/>
              </a:ext>
            </a:extLst>
          </p:cNvPr>
          <p:cNvSpPr/>
          <p:nvPr/>
        </p:nvSpPr>
        <p:spPr>
          <a:xfrm>
            <a:off x="3432332" y="246185"/>
            <a:ext cx="5943600" cy="93784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A12ABB-7C11-469D-89FA-0FE652E4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49" y="246185"/>
            <a:ext cx="6120165" cy="1085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317110-1145-4FFF-9A85-339D5EFE5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338" y="2039815"/>
            <a:ext cx="2907323" cy="362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55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43342A-3F8F-4C7A-9A46-719EDC622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599" y="0"/>
            <a:ext cx="12293599" cy="706684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5EF256-8ECF-40AA-B87E-DFE3E95FD38B}"/>
              </a:ext>
            </a:extLst>
          </p:cNvPr>
          <p:cNvSpPr/>
          <p:nvPr/>
        </p:nvSpPr>
        <p:spPr>
          <a:xfrm>
            <a:off x="3826933" y="327377"/>
            <a:ext cx="4538133" cy="115146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+mj-lt"/>
              </a:rPr>
              <a:t>Trò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</a:t>
            </a:r>
            <a:r>
              <a:rPr lang="vi-VN" sz="2800" dirty="0">
                <a:latin typeface="+mj-lt"/>
              </a:rPr>
              <a:t>ơ</a:t>
            </a:r>
            <a:r>
              <a:rPr lang="en-US" sz="2800" dirty="0" err="1">
                <a:latin typeface="+mj-lt"/>
              </a:rPr>
              <a:t>i</a:t>
            </a:r>
            <a:r>
              <a:rPr lang="en-US" sz="2800" dirty="0">
                <a:latin typeface="+mj-lt"/>
              </a:rPr>
              <a:t> : </a:t>
            </a:r>
            <a:r>
              <a:rPr lang="en-US" sz="2800" dirty="0" err="1">
                <a:latin typeface="+mj-lt"/>
              </a:rPr>
              <a:t>Gạch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cái</a:t>
            </a:r>
            <a:r>
              <a:rPr lang="en-US" sz="2800" dirty="0">
                <a:latin typeface="+mj-lt"/>
              </a:rPr>
              <a:t> b, d, đ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từ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sau</a:t>
            </a:r>
            <a:endParaRPr lang="en-US" sz="2800" dirty="0">
              <a:latin typeface="+mj-lt"/>
            </a:endParaRP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D34F303F-559B-4F54-8955-647719008309}"/>
              </a:ext>
            </a:extLst>
          </p:cNvPr>
          <p:cNvSpPr/>
          <p:nvPr/>
        </p:nvSpPr>
        <p:spPr>
          <a:xfrm>
            <a:off x="1437091" y="3715892"/>
            <a:ext cx="2289009" cy="508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 </a:t>
            </a:r>
            <a:r>
              <a:rPr lang="en-US" dirty="0" err="1"/>
              <a:t>chim</a:t>
            </a:r>
            <a:r>
              <a:rPr lang="en-US" dirty="0"/>
              <a:t> </a:t>
            </a:r>
            <a:r>
              <a:rPr lang="en-US" dirty="0" err="1"/>
              <a:t>đà</a:t>
            </a:r>
            <a:r>
              <a:rPr lang="en-US" dirty="0"/>
              <a:t> </a:t>
            </a:r>
            <a:r>
              <a:rPr lang="en-US" dirty="0" err="1"/>
              <a:t>điểu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B844337-FC55-4C4E-B0AF-B8117B70E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845" y="4522616"/>
            <a:ext cx="2263715" cy="16155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1F2679E-A706-46D5-9E27-DAF105B1F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766" y="1916374"/>
            <a:ext cx="2254334" cy="1600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147BE7E-8B56-4392-B646-F9D4AE4F9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2350" y="1919173"/>
            <a:ext cx="2254333" cy="15727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090F2A5-31DE-4745-BAA0-A370EB9FA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766" y="4497618"/>
            <a:ext cx="2298391" cy="159173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19A6194-3EDC-4CF7-94DB-331FA09E4A1B}"/>
              </a:ext>
            </a:extLst>
          </p:cNvPr>
          <p:cNvGrpSpPr/>
          <p:nvPr/>
        </p:nvGrpSpPr>
        <p:grpSpPr>
          <a:xfrm>
            <a:off x="1415062" y="6363076"/>
            <a:ext cx="2298391" cy="518205"/>
            <a:chOff x="1415062" y="6363076"/>
            <a:chExt cx="2298391" cy="51820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E452975-C8AB-40CA-9078-F9A7C6FD9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15062" y="6363076"/>
              <a:ext cx="2298391" cy="51820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AA06F4-7A53-4959-AE0A-FF3EE2C2AEA8}"/>
                </a:ext>
              </a:extLst>
            </p:cNvPr>
            <p:cNvSpPr txBox="1"/>
            <p:nvPr/>
          </p:nvSpPr>
          <p:spPr>
            <a:xfrm>
              <a:off x="2121279" y="6438410"/>
              <a:ext cx="841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Con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</a:rPr>
                <a:t>dê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1B06752-23D7-4F4F-8EB4-052579F263CD}"/>
              </a:ext>
            </a:extLst>
          </p:cNvPr>
          <p:cNvGrpSpPr/>
          <p:nvPr/>
        </p:nvGrpSpPr>
        <p:grpSpPr>
          <a:xfrm>
            <a:off x="8342350" y="3703168"/>
            <a:ext cx="2298391" cy="518205"/>
            <a:chOff x="8342350" y="3703168"/>
            <a:chExt cx="2298391" cy="51820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C1C3BC0-FA02-48E9-8EF8-6EABD8BA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42350" y="3703168"/>
              <a:ext cx="2298391" cy="51820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5943F30-1AD6-4470-B540-FE206103C5E9}"/>
                </a:ext>
              </a:extLst>
            </p:cNvPr>
            <p:cNvSpPr txBox="1"/>
            <p:nvPr/>
          </p:nvSpPr>
          <p:spPr>
            <a:xfrm>
              <a:off x="9012397" y="3759489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Con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</a:rPr>
                <a:t>lạc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</a:rPr>
                <a:t>đà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61773B8-397E-49F4-B703-545E43ADB830}"/>
              </a:ext>
            </a:extLst>
          </p:cNvPr>
          <p:cNvGrpSpPr/>
          <p:nvPr/>
        </p:nvGrpSpPr>
        <p:grpSpPr>
          <a:xfrm>
            <a:off x="8441244" y="6335813"/>
            <a:ext cx="2298391" cy="518205"/>
            <a:chOff x="8441245" y="6289537"/>
            <a:chExt cx="2298391" cy="51820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9CE8652-7E12-4C0B-9C99-63F173CFC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41245" y="6289537"/>
              <a:ext cx="2298391" cy="51820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32C5018-6FF7-4F47-98F6-7AE72EB36AAD}"/>
                </a:ext>
              </a:extLst>
            </p:cNvPr>
            <p:cNvSpPr txBox="1"/>
            <p:nvPr/>
          </p:nvSpPr>
          <p:spPr>
            <a:xfrm>
              <a:off x="9245015" y="6345029"/>
              <a:ext cx="848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Con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</a:rPr>
                <a:t>bò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26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DB297D-8FC7-4E8E-AD11-E4F05E63A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35C76D-B5CF-4BE7-84BB-471F7C6C3941}"/>
              </a:ext>
            </a:extLst>
          </p:cNvPr>
          <p:cNvSpPr/>
          <p:nvPr/>
        </p:nvSpPr>
        <p:spPr>
          <a:xfrm>
            <a:off x="3773347" y="567160"/>
            <a:ext cx="4375230" cy="6829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Phát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âm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chữ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cái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0FDCFD-89B6-450B-A14C-10DD1B8219CF}"/>
              </a:ext>
            </a:extLst>
          </p:cNvPr>
          <p:cNvSpPr txBox="1"/>
          <p:nvPr/>
        </p:nvSpPr>
        <p:spPr>
          <a:xfrm>
            <a:off x="4280170" y="1314821"/>
            <a:ext cx="386840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0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7599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5623E5-341E-498A-897C-3CCC957B8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F161CEA-717F-4BEF-BE91-12E58E5D35A0}"/>
              </a:ext>
            </a:extLst>
          </p:cNvPr>
          <p:cNvSpPr/>
          <p:nvPr/>
        </p:nvSpPr>
        <p:spPr>
          <a:xfrm>
            <a:off x="3808070" y="347239"/>
            <a:ext cx="4259483" cy="902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40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kiểu</a:t>
            </a:r>
            <a:r>
              <a:rPr lang="en-US" sz="40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chữ</a:t>
            </a:r>
            <a:r>
              <a:rPr lang="en-US" sz="40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cái</a:t>
            </a:r>
            <a:endParaRPr lang="en-US" sz="400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B12A7E-7304-4F1F-8540-91FC8433D5B3}"/>
              </a:ext>
            </a:extLst>
          </p:cNvPr>
          <p:cNvSpPr txBox="1"/>
          <p:nvPr/>
        </p:nvSpPr>
        <p:spPr>
          <a:xfrm>
            <a:off x="1840374" y="1715947"/>
            <a:ext cx="2371162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CEB426-64F9-41AD-BA46-C8618F4465CC}"/>
              </a:ext>
            </a:extLst>
          </p:cNvPr>
          <p:cNvSpPr txBox="1"/>
          <p:nvPr/>
        </p:nvSpPr>
        <p:spPr>
          <a:xfrm>
            <a:off x="5023413" y="1438948"/>
            <a:ext cx="258942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25000" dirty="0">
                <a:solidFill>
                  <a:srgbClr val="7030A0"/>
                </a:solidFill>
                <a:latin typeface=".VnAvant" panose="020B7200000000000000" pitchFamily="34" charset="0"/>
              </a:rPr>
              <a:t>B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97C9B9-7DCE-4341-A8AA-C4E819780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602" y="2170950"/>
            <a:ext cx="3831598" cy="30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6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2F71E3-2BB8-4379-ADD9-410ECD3F9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1"/>
            <a:ext cx="12192000" cy="682727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E143965-11C0-4816-A476-52205C0C88B2}"/>
              </a:ext>
            </a:extLst>
          </p:cNvPr>
          <p:cNvSpPr/>
          <p:nvPr/>
        </p:nvSpPr>
        <p:spPr>
          <a:xfrm>
            <a:off x="2739347" y="478709"/>
            <a:ext cx="7060557" cy="1423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65A37F-AFD9-4B69-AAF7-AA88EFEC6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045" y="478709"/>
            <a:ext cx="45701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1381" y="728887"/>
            <a:ext cx="52325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         </a:t>
            </a:r>
            <a:r>
              <a:rPr lang="vi-VN" sz="3600" b="1" dirty="0">
                <a:latin typeface="+mj-lt"/>
              </a:rPr>
              <a:t>Ngồi học đúng tư thế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1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3C2F38-DE99-47BC-B238-21E1696FF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1"/>
            <a:ext cx="12192000" cy="682727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92C2290-D71E-4C5B-86A4-7194FD0CF56B}"/>
              </a:ext>
            </a:extLst>
          </p:cNvPr>
          <p:cNvGrpSpPr/>
          <p:nvPr/>
        </p:nvGrpSpPr>
        <p:grpSpPr>
          <a:xfrm>
            <a:off x="2833512" y="469901"/>
            <a:ext cx="6254044" cy="1298222"/>
            <a:chOff x="2833512" y="469901"/>
            <a:chExt cx="6254044" cy="129822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3FA1FFF-9B24-4D3D-BA64-5312D9B1565E}"/>
                </a:ext>
              </a:extLst>
            </p:cNvPr>
            <p:cNvSpPr/>
            <p:nvPr/>
          </p:nvSpPr>
          <p:spPr>
            <a:xfrm>
              <a:off x="2833512" y="469901"/>
              <a:ext cx="6254044" cy="12982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64D4C74-69E3-4733-9323-7189797F9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7869" y="591493"/>
              <a:ext cx="6169687" cy="117663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A4F0229-49D6-4F85-BE89-2F314BE12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576" y="2104204"/>
            <a:ext cx="9572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2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248392-1C6F-46BA-B5BF-5204D147F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524004"/>
            <a:ext cx="10516511" cy="5809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BE248F-8DB8-457F-B199-5C27EC3CB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205" y="-183909"/>
            <a:ext cx="12192000" cy="685799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94F2127-DBC9-49C8-A284-72BA0873327B}"/>
              </a:ext>
            </a:extLst>
          </p:cNvPr>
          <p:cNvGrpSpPr/>
          <p:nvPr/>
        </p:nvGrpSpPr>
        <p:grpSpPr>
          <a:xfrm>
            <a:off x="1962552" y="182391"/>
            <a:ext cx="8400647" cy="1185333"/>
            <a:chOff x="1962553" y="182391"/>
            <a:chExt cx="8266892" cy="118533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6A616CA-8638-4BAB-BF05-1416328C4254}"/>
                </a:ext>
              </a:extLst>
            </p:cNvPr>
            <p:cNvSpPr/>
            <p:nvPr/>
          </p:nvSpPr>
          <p:spPr>
            <a:xfrm>
              <a:off x="1962554" y="182391"/>
              <a:ext cx="7924800" cy="118533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A8CEB9-AA7F-4157-A4DF-6F9454732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2553" y="282542"/>
              <a:ext cx="8266892" cy="108518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F0B5382-8C5B-45EF-8335-B01A9B91A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44" y="2178996"/>
            <a:ext cx="2956043" cy="3162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287ABB-FDE3-49F1-AFB1-871EBC70C4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43" b="90000" l="9274" r="89516">
                        <a14:foregroundMark x1="49194" y1="8000" x2="50806" y2="8000"/>
                        <a14:foregroundMark x1="64516" y1="5143" x2="64516" y2="5143"/>
                        <a14:backgroundMark x1="14516" y1="20286" x2="14516" y2="20286"/>
                        <a14:backgroundMark x1="21774" y1="18286" x2="21774" y2="18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43" y="2075637"/>
            <a:ext cx="2361905" cy="373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ADD59B-2195-4C21-87A7-11EF586911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9" b="91681" l="9931" r="89838">
                        <a14:foregroundMark x1="52887" y1="88908" x2="54042" y2="88908"/>
                        <a14:foregroundMark x1="57968" y1="91681" x2="57968" y2="91681"/>
                        <a14:foregroundMark x1="60046" y1="90988" x2="58430" y2="89775"/>
                        <a14:foregroundMark x1="45727" y1="85789" x2="45727" y2="85789"/>
                        <a14:foregroundMark x1="44111" y1="84922" x2="41339" y2="82149"/>
                        <a14:foregroundMark x1="36028" y1="76603" x2="36028" y2="76603"/>
                        <a14:foregroundMark x1="36028" y1="73484" x2="36028" y2="73484"/>
                        <a14:foregroundMark x1="36028" y1="72270" x2="37182" y2="71057"/>
                        <a14:foregroundMark x1="41109" y1="67938" x2="45958" y2="67938"/>
                        <a14:foregroundMark x1="52194" y1="66205" x2="58891" y2="76950"/>
                        <a14:foregroundMark x1="57968" y1="77816" x2="57968" y2="77816"/>
                        <a14:foregroundMark x1="65358" y1="88562" x2="61894" y2="90121"/>
                        <a14:foregroundMark x1="59584" y1="90121" x2="60739" y2="90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86" y="1935194"/>
            <a:ext cx="2839958" cy="3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52CE73-6592-4040-BC48-1851343F5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AE28D86-6C88-424B-A26B-71CAD66902D2}"/>
              </a:ext>
            </a:extLst>
          </p:cNvPr>
          <p:cNvGrpSpPr/>
          <p:nvPr/>
        </p:nvGrpSpPr>
        <p:grpSpPr>
          <a:xfrm>
            <a:off x="2790602" y="73132"/>
            <a:ext cx="6626926" cy="1202513"/>
            <a:chOff x="2790602" y="73132"/>
            <a:chExt cx="6626926" cy="120251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F1279C6-D2FB-471D-9DB6-C8B2FC25F9A9}"/>
                </a:ext>
              </a:extLst>
            </p:cNvPr>
            <p:cNvSpPr/>
            <p:nvPr/>
          </p:nvSpPr>
          <p:spPr>
            <a:xfrm>
              <a:off x="2920598" y="73132"/>
              <a:ext cx="6366934" cy="11627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F15A5F-AAB4-440A-9DC9-C9B1BE292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0602" y="208753"/>
              <a:ext cx="6626926" cy="10668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14516B1-DDEE-406A-81B1-1158465099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89" y="2179813"/>
            <a:ext cx="3138311" cy="353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8FE2FB-4985-4C4D-B1E2-4412D7559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524004"/>
            <a:ext cx="10516511" cy="5809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BB1531-1443-4E39-8D18-8F65EAB11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70BD841-B588-4657-9F22-239F963E6E67}"/>
              </a:ext>
            </a:extLst>
          </p:cNvPr>
          <p:cNvGrpSpPr/>
          <p:nvPr/>
        </p:nvGrpSpPr>
        <p:grpSpPr>
          <a:xfrm>
            <a:off x="3766076" y="105909"/>
            <a:ext cx="4282600" cy="886572"/>
            <a:chOff x="3924422" y="524004"/>
            <a:chExt cx="4282600" cy="88657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03EFDB2-29EB-4766-A5CF-FA60D6DA9E2A}"/>
                </a:ext>
              </a:extLst>
            </p:cNvPr>
            <p:cNvSpPr/>
            <p:nvPr/>
          </p:nvSpPr>
          <p:spPr>
            <a:xfrm>
              <a:off x="3924422" y="524004"/>
              <a:ext cx="4282600" cy="717774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8E5CD76-D510-459C-B086-1F0810FB2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7530" y="524004"/>
              <a:ext cx="3848793" cy="886572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4538311-3BBB-4626-843C-966829954D49}"/>
              </a:ext>
            </a:extLst>
          </p:cNvPr>
          <p:cNvSpPr/>
          <p:nvPr/>
        </p:nvSpPr>
        <p:spPr>
          <a:xfrm>
            <a:off x="3739691" y="1460957"/>
            <a:ext cx="18473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vi-VN" sz="35000" dirty="0">
              <a:solidFill>
                <a:srgbClr val="FF0000"/>
              </a:solidFill>
              <a:latin typeface=".VnAvant" panose="020B7200000000000000"/>
              <a:cs typeface="Arabic Typesetting" panose="03020402040406030203" pitchFamily="66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F84E23-53F3-4CCD-8A76-80D6552FCD3F}"/>
              </a:ext>
            </a:extLst>
          </p:cNvPr>
          <p:cNvSpPr/>
          <p:nvPr/>
        </p:nvSpPr>
        <p:spPr>
          <a:xfrm>
            <a:off x="3924422" y="650826"/>
            <a:ext cx="3698448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0000" dirty="0">
                <a:solidFill>
                  <a:srgbClr val="FF0000"/>
                </a:solidFill>
                <a:latin typeface=".VnAvant" panose="020B7200000000000000"/>
                <a:cs typeface="Arabic Typesetting" panose="03020402040406030203" pitchFamily="66" charset="-78"/>
              </a:rPr>
              <a:t>d</a:t>
            </a:r>
            <a:endParaRPr lang="en-US" sz="40000" dirty="0">
              <a:solidFill>
                <a:srgbClr val="FF0000"/>
              </a:solidFill>
              <a:latin typeface=".VnAvant" panose="020B720000000000000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471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2268</TotalTime>
  <Words>104</Words>
  <Application>Microsoft Office PowerPoint</Application>
  <PresentationFormat>Widescreen</PresentationFormat>
  <Paragraphs>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thuy ngoc</cp:lastModifiedBy>
  <cp:revision>84</cp:revision>
  <dcterms:created xsi:type="dcterms:W3CDTF">2022-01-02T06:00:31Z</dcterms:created>
  <dcterms:modified xsi:type="dcterms:W3CDTF">2025-06-11T09:27:16Z</dcterms:modified>
</cp:coreProperties>
</file>