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7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2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4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2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0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2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7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77A8A-8DBB-40BD-93B8-3A7D1B74FD6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A44B6-9924-4E10-B85D-C3F72AEC7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4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D5CE55-4DAA-3D4C-C125-EA2F1569D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3253581"/>
            <a:ext cx="2076450" cy="1495425"/>
          </a:xfrm>
        </p:spPr>
      </p:pic>
      <p:pic>
        <p:nvPicPr>
          <p:cNvPr id="1026" name="Picture 2" descr="Tổng hợp 999 Background đẹp mầm non Chất lượng cao, tải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9180" y="230188"/>
            <a:ext cx="3150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3145" y="2098080"/>
            <a:ext cx="728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 NĂNG SỐNG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NGỒI NGAY NGẮN TRONG KHI 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2424" y="3442208"/>
            <a:ext cx="3818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4 -5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Ngọc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59C693-3C64-0191-BC8B-B248D3B0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86" y="843066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49" y="3207643"/>
            <a:ext cx="1587302" cy="15873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" y="11857"/>
            <a:ext cx="12193057" cy="68585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03119" y="1936054"/>
            <a:ext cx="7921592" cy="3290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24939" y="760396"/>
            <a:ext cx="2632509" cy="930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24939" y="782348"/>
            <a:ext cx="2555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5566" y="2098307"/>
            <a:ext cx="7276699" cy="327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96415" y="2151727"/>
            <a:ext cx="7267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39A64-BC3B-2B50-A37B-E11615940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" y="249679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3BCC-4A99-291B-062B-D6D1CA98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1B5A1-D393-1B5E-F89F-AFFD6256D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88F84-369A-9BAB-D268-EAFA9457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" y="11857"/>
            <a:ext cx="12193057" cy="685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53C4A-9B40-96E6-9E4A-F87A2056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752"/>
          <a:stretch>
            <a:fillRect/>
          </a:stretch>
        </p:blipFill>
        <p:spPr>
          <a:xfrm>
            <a:off x="838200" y="281355"/>
            <a:ext cx="10436051" cy="641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01A5D-38D6-325A-A847-2571E8C68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" y="11857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8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5480-5F54-8ABF-4CC9-6A818EB0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5235D-4B11-A7D6-B51C-91E51CF22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CC5A4-9EFC-11D5-70C5-F1C159562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" y="11857"/>
            <a:ext cx="12193057" cy="6858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553F3-99AB-0183-79FB-7FFCC9E2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63"/>
          <a:stretch>
            <a:fillRect/>
          </a:stretch>
        </p:blipFill>
        <p:spPr>
          <a:xfrm>
            <a:off x="2250831" y="261257"/>
            <a:ext cx="7827666" cy="6461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2EC88-866C-3590-05BD-80749913C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0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E3E6-4574-7DD8-91B3-FDD2A4CB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7FB7C-0432-9E72-270A-7587B0362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96B49-977B-6A8C-0223-582584493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" y="11857"/>
            <a:ext cx="12193057" cy="6858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FD992-89C6-52D0-826C-36344DDA9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7" y="281354"/>
            <a:ext cx="7867859" cy="6420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7E960-02CF-D13B-0E04-8B2A751CE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" y="0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5296" y="2505670"/>
            <a:ext cx="9442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453E8-4BEE-A72D-447D-9AD995F29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05563" y="1773887"/>
            <a:ext cx="3685309" cy="563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29727" y="1691408"/>
            <a:ext cx="293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tục ngữ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89018" y="3057098"/>
            <a:ext cx="7813964" cy="16348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89018" y="3443346"/>
            <a:ext cx="7897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trong nồi ngồi trong hướng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8B6455-7959-F5C9-1360-5643EFE6E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6" y="281926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49" y="3207643"/>
            <a:ext cx="1587302" cy="15873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055" y="2096655"/>
            <a:ext cx="662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16365" y="1995055"/>
            <a:ext cx="8442036" cy="22906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2272145"/>
            <a:ext cx="7204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cùng xem tranh với cô nhé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C2175-6C95-7B6E-48BD-DB4409964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7" y="259407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16CFE-DD1A-182E-50C9-FFA3CA39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9" y="-109526"/>
            <a:ext cx="1201073" cy="9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918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D4409B-EEB1-8E8C-9DDD-79D292B1F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" y="74581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A4370-9664-DA7E-B8FD-51CC66060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" y="0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465AF-137A-1050-5FB3-7853C7592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" y="74581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49" y="3207643"/>
            <a:ext cx="1587302" cy="15873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38399" y="2056110"/>
            <a:ext cx="7315200" cy="28490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2966" y="2757374"/>
            <a:ext cx="7026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tích vào các hành vi nên hoặc không nên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19EAB-3CFA-5CE3-22BB-4C50912E4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0" y="249679"/>
            <a:ext cx="1201073" cy="8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49" y="3207643"/>
            <a:ext cx="1587302" cy="15873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369" y="69606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35" y="3607794"/>
            <a:ext cx="4138449" cy="247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535" y="313162"/>
            <a:ext cx="4052608" cy="2572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296" y="321471"/>
            <a:ext cx="4118751" cy="2537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296" y="3543773"/>
            <a:ext cx="3959301" cy="25960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73632" y="2893420"/>
            <a:ext cx="4649365" cy="60548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613624" y="2844748"/>
            <a:ext cx="4705423" cy="605483"/>
          </a:xfrm>
          <a:prstGeom prst="roundRect">
            <a:avLst>
              <a:gd name="adj" fmla="val 580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110771" y="6023159"/>
            <a:ext cx="4649366" cy="5486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496343" y="6052670"/>
            <a:ext cx="4638046" cy="54864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53480" y="2946437"/>
            <a:ext cx="4555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ngồi ngay ngắn bên bàn ăn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7623" y="3059668"/>
            <a:ext cx="413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13624" y="2835295"/>
            <a:ext cx="5498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ngồi ngay ngắn bên mâm cơm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3480" y="6023159"/>
            <a:ext cx="490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ngồi gác chân lên ghế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6733" y="6039672"/>
            <a:ext cx="502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ngồi quỳ gối lên chiếu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CCD65-3B34-1873-8359-F473B6769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4" y="278150"/>
            <a:ext cx="1050071" cy="7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5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144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thuy ngoc</cp:lastModifiedBy>
  <cp:revision>20</cp:revision>
  <dcterms:created xsi:type="dcterms:W3CDTF">2022-10-10T13:04:46Z</dcterms:created>
  <dcterms:modified xsi:type="dcterms:W3CDTF">2025-06-11T03:28:39Z</dcterms:modified>
</cp:coreProperties>
</file>