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6" r:id="rId5"/>
    <p:sldId id="267" r:id="rId6"/>
    <p:sldId id="268" r:id="rId7"/>
    <p:sldId id="270" r:id="rId8"/>
    <p:sldId id="271" r:id="rId9"/>
    <p:sldId id="273" r:id="rId10"/>
    <p:sldId id="274" r:id="rId11"/>
    <p:sldId id="276" r:id="rId12"/>
    <p:sldId id="278" r:id="rId13"/>
    <p:sldId id="260" r:id="rId14"/>
    <p:sldId id="279" r:id="rId15"/>
    <p:sldId id="280" r:id="rId16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00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2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8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1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9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0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8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00E72-BD14-4B79-BCDF-5A6217EA9179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4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74217" y="0"/>
            <a:ext cx="3680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UBND </a:t>
            </a:r>
            <a:r>
              <a:rPr lang="en-US" alt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Quận</a:t>
            </a:r>
            <a:r>
              <a:rPr lang="en-US" alt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Long </a:t>
            </a:r>
            <a:r>
              <a:rPr lang="en-US" alt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Biên</a:t>
            </a:r>
            <a:endParaRPr lang="en-US" altLang="en-US" sz="2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Trường </a:t>
            </a:r>
            <a:r>
              <a:rPr lang="en-US" alt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mầm</a:t>
            </a:r>
            <a:r>
              <a:rPr lang="en-US" alt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non Hoa Sen</a:t>
            </a:r>
            <a:endParaRPr lang="vi-VN" altLang="en-US" sz="2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5382" y="1818208"/>
            <a:ext cx="898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TÌNH CẢM KỸ NĂNG XÃ HỘI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0969" y="2225108"/>
            <a:ext cx="9350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BỎ RÁC ĐÚNG NƠI QUY ĐỊNH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5674" y="5288340"/>
            <a:ext cx="5653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tuổi: 4 – 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viên: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Thị Ngọc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3D8D3-02E3-7B47-D856-E853C9563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21" y="840985"/>
            <a:ext cx="1286419" cy="9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4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Nền Rác, Rác Vector Nền Và Tập Tin Tải về Miễn Phí | Pngtree">
            <a:extLst>
              <a:ext uri="{FF2B5EF4-FFF2-40B4-BE49-F238E27FC236}">
                <a16:creationId xmlns:a16="http://schemas.microsoft.com/office/drawing/2014/main" id="{634E3FD7-0B6F-E123-188D-E0515E484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8AED5F-CD24-6D99-C38B-EB76F974B2B9}"/>
              </a:ext>
            </a:extLst>
          </p:cNvPr>
          <p:cNvSpPr txBox="1"/>
          <p:nvPr/>
        </p:nvSpPr>
        <p:spPr>
          <a:xfrm>
            <a:off x="1824638" y="1659942"/>
            <a:ext cx="854272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hằng ngày chúng mình ăn bim bim, uống sữa..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chúng mình phải vứt rác vào đâu?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40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5CC44-6EBE-CEBE-2C43-9A006B58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Nền Rác, Rác Vector Nền Và Tập Tin Tải về Miễn Phí | Pngtree">
            <a:extLst>
              <a:ext uri="{FF2B5EF4-FFF2-40B4-BE49-F238E27FC236}">
                <a16:creationId xmlns:a16="http://schemas.microsoft.com/office/drawing/2014/main" id="{2E3EB23E-5341-BA29-0C7F-5D8C05A94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2FF7E6-8C9D-3ADE-9F2E-FD83B1D211CE}"/>
              </a:ext>
            </a:extLst>
          </p:cNvPr>
          <p:cNvSpPr txBox="1"/>
          <p:nvPr/>
        </p:nvSpPr>
        <p:spPr>
          <a:xfrm>
            <a:off x="2408903" y="1679607"/>
            <a:ext cx="706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Thói quen vứt rác bừa bãi là thói quen như thế nào?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689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7EF1F-FD41-01BC-A93B-923907866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ẻ đẹp của hình nền Powerpoint hoa đẹp rực rỡ cho bạn">
            <a:extLst>
              <a:ext uri="{FF2B5EF4-FFF2-40B4-BE49-F238E27FC236}">
                <a16:creationId xmlns:a16="http://schemas.microsoft.com/office/drawing/2014/main" id="{1EC4774B-6A9B-E5C0-0A04-DBDFB462F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7FBB91-03D0-1C1C-B156-89F7C9A114DF}"/>
              </a:ext>
            </a:extLst>
          </p:cNvPr>
          <p:cNvSpPr txBox="1"/>
          <p:nvPr/>
        </p:nvSpPr>
        <p:spPr>
          <a:xfrm>
            <a:off x="1888432" y="1797349"/>
            <a:ext cx="8617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 con à, hằng ngày bố mẹ cho chúng mình ăn bánh kẹo thì không những ở trường mà cả ở nhà và những nơi công cộng các con phải thu gom và vứt rác vào thùng rác các con nhớ chưa?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B706A-8CCE-0CB9-0D57-6B26C1E27588}"/>
              </a:ext>
            </a:extLst>
          </p:cNvPr>
          <p:cNvSpPr txBox="1"/>
          <p:nvPr/>
        </p:nvSpPr>
        <p:spPr>
          <a:xfrm>
            <a:off x="5199761" y="944218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5467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53177" y="922823"/>
            <a:ext cx="588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Thử tài bé yêu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0089" y="1734640"/>
            <a:ext cx="9351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Nhiệm vụ của 2 đội sẽ chọn mặt cười, mặt mếu gắn vào bức tranh hành động đúng hoặc sai.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Lần lượt các thành viên bật nhảy qua vòng lên để gắn, đội nào gắn đúng và nhanh nhất là đội chiến thắng”</a:t>
            </a:r>
          </a:p>
        </p:txBody>
      </p:sp>
      <p:pic>
        <p:nvPicPr>
          <p:cNvPr id="2" name="nhạc trò chơi sửa">
            <a:hlinkClick r:id="" action="ppaction://media"/>
            <a:extLst>
              <a:ext uri="{FF2B5EF4-FFF2-40B4-BE49-F238E27FC236}">
                <a16:creationId xmlns:a16="http://schemas.microsoft.com/office/drawing/2014/main" id="{52D19625-50A4-416B-765E-E7C98AC07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300" y="6341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Powerpoint dễ thương">
            <a:extLst>
              <a:ext uri="{FF2B5EF4-FFF2-40B4-BE49-F238E27FC236}">
                <a16:creationId xmlns:a16="http://schemas.microsoft.com/office/drawing/2014/main" id="{4A5FB2B5-3822-08F4-377A-D7FA11C22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99"/>
            <a:ext cx="12192000" cy="688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ABD8E6-1007-8660-E846-657B48314E53}"/>
              </a:ext>
            </a:extLst>
          </p:cNvPr>
          <p:cNvSpPr txBox="1"/>
          <p:nvPr/>
        </p:nvSpPr>
        <p:spPr>
          <a:xfrm>
            <a:off x="3260640" y="973394"/>
            <a:ext cx="567072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8E5D72-9512-F026-BB97-DA0BD7E3ED35}"/>
              </a:ext>
            </a:extLst>
          </p:cNvPr>
          <p:cNvSpPr txBox="1"/>
          <p:nvPr/>
        </p:nvSpPr>
        <p:spPr>
          <a:xfrm>
            <a:off x="1951382" y="2506923"/>
            <a:ext cx="82892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7" name="nhạc trò chơi">
            <a:hlinkClick r:id="" action="ppaction://media"/>
            <a:extLst>
              <a:ext uri="{FF2B5EF4-FFF2-40B4-BE49-F238E27FC236}">
                <a16:creationId xmlns:a16="http://schemas.microsoft.com/office/drawing/2014/main" id="{0F4AFD39-3523-D1D9-DF9A-4DA2E6335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37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2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E0DEA9FB-A826-A634-FA40-13D7CAD1A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70E540-7CFF-3046-79C3-AA275C27288F}"/>
              </a:ext>
            </a:extLst>
          </p:cNvPr>
          <p:cNvSpPr txBox="1"/>
          <p:nvPr/>
        </p:nvSpPr>
        <p:spPr>
          <a:xfrm>
            <a:off x="1900781" y="1750141"/>
            <a:ext cx="83904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4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9301" y="751983"/>
            <a:ext cx="9343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821A81-1C5C-DC21-F044-C4541A1045DE}"/>
              </a:ext>
            </a:extLst>
          </p:cNvPr>
          <p:cNvSpPr txBox="1"/>
          <p:nvPr/>
        </p:nvSpPr>
        <p:spPr>
          <a:xfrm>
            <a:off x="2555038" y="1468878"/>
            <a:ext cx="5947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6" name="Không Xả Rác - Bé Thanh Hằng - Nhạc Thiếu Nhi">
            <a:hlinkClick r:id="" action="ppaction://media"/>
            <a:extLst>
              <a:ext uri="{FF2B5EF4-FFF2-40B4-BE49-F238E27FC236}">
                <a16:creationId xmlns:a16="http://schemas.microsoft.com/office/drawing/2014/main" id="{723E1879-1B50-F92B-D0CE-8A3848692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94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ẻ đẹp của hình nền Powerpoint hoa đẹp rực rỡ cho bạn">
            <a:extLst>
              <a:ext uri="{FF2B5EF4-FFF2-40B4-BE49-F238E27FC236}">
                <a16:creationId xmlns:a16="http://schemas.microsoft.com/office/drawing/2014/main" id="{C05E825E-90E1-C813-0483-71003B519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6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CE06B8-7C38-CE04-577C-198B2B19577A}"/>
              </a:ext>
            </a:extLst>
          </p:cNvPr>
          <p:cNvSpPr txBox="1"/>
          <p:nvPr/>
        </p:nvSpPr>
        <p:spPr>
          <a:xfrm>
            <a:off x="3123871" y="1305341"/>
            <a:ext cx="5944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EB9019-FC78-1D9D-9A91-573F7FAD71CD}"/>
              </a:ext>
            </a:extLst>
          </p:cNvPr>
          <p:cNvSpPr txBox="1"/>
          <p:nvPr/>
        </p:nvSpPr>
        <p:spPr>
          <a:xfrm>
            <a:off x="3628016" y="2228671"/>
            <a:ext cx="4935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5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Nền Rác, Rác Vector Nền Và Tập Tin Tải về Miễn Phí | Pngtree">
            <a:extLst>
              <a:ext uri="{FF2B5EF4-FFF2-40B4-BE49-F238E27FC236}">
                <a16:creationId xmlns:a16="http://schemas.microsoft.com/office/drawing/2014/main" id="{277DC46C-01A6-5DCF-F72C-58240E21C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0D020-EAD9-98D6-BF09-01D83DC78571}"/>
              </a:ext>
            </a:extLst>
          </p:cNvPr>
          <p:cNvSpPr txBox="1"/>
          <p:nvPr/>
        </p:nvSpPr>
        <p:spPr>
          <a:xfrm>
            <a:off x="1663430" y="1303506"/>
            <a:ext cx="91582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Bài mới : Dạy trẻ bỏ rác đúng nơi quy định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xem vi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 “Bỏ rác đúng nơi quy đinh”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52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ỹ Năng Sống Mầm Non Phần 5 - Bỏ Rác Đúng Nơi Quy Định - Giáo Dục Mầm Non">
            <a:hlinkClick r:id="" action="ppaction://media"/>
            <a:extLst>
              <a:ext uri="{FF2B5EF4-FFF2-40B4-BE49-F238E27FC236}">
                <a16:creationId xmlns:a16="http://schemas.microsoft.com/office/drawing/2014/main" id="{A80BCFA1-1E7E-EB1F-17F5-45FC885BDA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8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B9A3DC6-6AF2-36A4-BEF9-85317CEF26D9}"/>
              </a:ext>
            </a:extLst>
          </p:cNvPr>
          <p:cNvGrpSpPr/>
          <p:nvPr/>
        </p:nvGrpSpPr>
        <p:grpSpPr>
          <a:xfrm>
            <a:off x="0" y="-82036"/>
            <a:ext cx="12192000" cy="6827520"/>
            <a:chOff x="0" y="-82036"/>
            <a:chExt cx="12192000" cy="6827520"/>
          </a:xfrm>
        </p:grpSpPr>
        <p:pic>
          <p:nvPicPr>
            <p:cNvPr id="3074" name="Picture 2" descr="100+ hình nền Powepoint đẹp cho bài thuyết trình thu hút">
              <a:extLst>
                <a:ext uri="{FF2B5EF4-FFF2-40B4-BE49-F238E27FC236}">
                  <a16:creationId xmlns:a16="http://schemas.microsoft.com/office/drawing/2014/main" id="{F46FC5DC-BEE3-60C4-64A3-FEF997748B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82036"/>
              <a:ext cx="12192000" cy="682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2CE25C-C979-12B3-4BCF-7B3C9A341AF1}"/>
                </a:ext>
              </a:extLst>
            </p:cNvPr>
            <p:cNvSpPr txBox="1"/>
            <p:nvPr/>
          </p:nvSpPr>
          <p:spPr>
            <a:xfrm>
              <a:off x="3498158" y="793453"/>
              <a:ext cx="3768404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Video nói về bạn nào?</a:t>
              </a:r>
            </a:p>
            <a:p>
              <a:endParaRPr lang="en-US" dirty="0"/>
            </a:p>
          </p:txBody>
        </p:sp>
      </p:grpSp>
      <p:pic>
        <p:nvPicPr>
          <p:cNvPr id="3078" name="Picture 6" descr="Kỹ Năng Sống Mầm Non Phần 8 - Thói Quen Cám Ơn Xin Lỗi - YouTube">
            <a:extLst>
              <a:ext uri="{FF2B5EF4-FFF2-40B4-BE49-F238E27FC236}">
                <a16:creationId xmlns:a16="http://schemas.microsoft.com/office/drawing/2014/main" id="{0E0C58A1-D46F-3EC8-0521-7AC837673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r="16317" b="12614"/>
          <a:stretch>
            <a:fillRect/>
          </a:stretch>
        </p:blipFill>
        <p:spPr bwMode="auto">
          <a:xfrm>
            <a:off x="3415577" y="2033082"/>
            <a:ext cx="4463827" cy="31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42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ộ hình nền siêu đẹp chất lượng cao cho Powerpoint - Phần 1">
            <a:extLst>
              <a:ext uri="{FF2B5EF4-FFF2-40B4-BE49-F238E27FC236}">
                <a16:creationId xmlns:a16="http://schemas.microsoft.com/office/drawing/2014/main" id="{097C255A-063E-1078-EFAB-DC8C438C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FFB983-48FB-CEC3-EA0B-ABCD2632A2AB}"/>
              </a:ext>
            </a:extLst>
          </p:cNvPr>
          <p:cNvSpPr txBox="1"/>
          <p:nvPr/>
        </p:nvSpPr>
        <p:spPr>
          <a:xfrm>
            <a:off x="3829665" y="327477"/>
            <a:ext cx="45326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 là cậu bé như thế nào?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A4CFE-E8A6-1D2C-0DA7-D4B568129925}"/>
              </a:ext>
            </a:extLst>
          </p:cNvPr>
          <p:cNvSpPr txBox="1"/>
          <p:nvPr/>
        </p:nvSpPr>
        <p:spPr>
          <a:xfrm>
            <a:off x="3097161" y="1193563"/>
            <a:ext cx="5781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 descr="Kỹ Năng Sống Mầm Non Phần 5 Tập 2 - Dailymotion Video">
            <a:extLst>
              <a:ext uri="{FF2B5EF4-FFF2-40B4-BE49-F238E27FC236}">
                <a16:creationId xmlns:a16="http://schemas.microsoft.com/office/drawing/2014/main" id="{077D2A01-84AB-FDF8-B9AC-B21032BAC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06" y="2182761"/>
            <a:ext cx="6990736" cy="389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48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siêu đẹp chất lượng cao cho Powerpoint - Phần 1">
            <a:extLst>
              <a:ext uri="{FF2B5EF4-FFF2-40B4-BE49-F238E27FC236}">
                <a16:creationId xmlns:a16="http://schemas.microsoft.com/office/drawing/2014/main" id="{89CA84F8-DF00-F2AF-EAE6-2B4D80C9F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D4F215-714B-31C9-4503-9B56FCAF750C}"/>
              </a:ext>
            </a:extLst>
          </p:cNvPr>
          <p:cNvSpPr txBox="1"/>
          <p:nvPr/>
        </p:nvSpPr>
        <p:spPr>
          <a:xfrm>
            <a:off x="3962400" y="570270"/>
            <a:ext cx="4533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F28693-3227-5308-EA49-5A475110C7DE}"/>
              </a:ext>
            </a:extLst>
          </p:cNvPr>
          <p:cNvSpPr txBox="1"/>
          <p:nvPr/>
        </p:nvSpPr>
        <p:spPr>
          <a:xfrm>
            <a:off x="3339764" y="1484671"/>
            <a:ext cx="551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Mẹ đã nhắc nhở An như thế nào?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Kỹ Năng Sống Mầm Non - Bỏ rác vào thùng - YouTube">
            <a:extLst>
              <a:ext uri="{FF2B5EF4-FFF2-40B4-BE49-F238E27FC236}">
                <a16:creationId xmlns:a16="http://schemas.microsoft.com/office/drawing/2014/main" id="{BE647E65-59E8-52F1-97F1-FED23893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82" y="2231922"/>
            <a:ext cx="6322142" cy="386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4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22A5F-FAA7-2EC5-2EFE-40E6CA029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ộ hình nền siêu đẹp chất lượng cao cho Powerpoint - Phần 1">
            <a:extLst>
              <a:ext uri="{FF2B5EF4-FFF2-40B4-BE49-F238E27FC236}">
                <a16:creationId xmlns:a16="http://schemas.microsoft.com/office/drawing/2014/main" id="{307B28D6-4DB1-D91B-632C-6A2E5A02F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FD17F8-5E0A-0C8B-77A0-5516E5DCBE79}"/>
              </a:ext>
            </a:extLst>
          </p:cNvPr>
          <p:cNvSpPr txBox="1"/>
          <p:nvPr/>
        </p:nvSpPr>
        <p:spPr>
          <a:xfrm>
            <a:off x="1620330" y="0"/>
            <a:ext cx="82119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Một hôm An đi chơi về điều gì đã sảy ra?</a:t>
            </a:r>
          </a:p>
          <a:p>
            <a:pPr algn="ctr"/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An đã làm gì?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50F63-EB87-F642-F048-9DDDCF42F96F}"/>
              </a:ext>
            </a:extLst>
          </p:cNvPr>
          <p:cNvSpPr txBox="1"/>
          <p:nvPr/>
        </p:nvSpPr>
        <p:spPr>
          <a:xfrm>
            <a:off x="1955622" y="1024285"/>
            <a:ext cx="8211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- Lúc đó An có nhặt túi rác bỏ vào thùng rác không?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EC36A-1866-2A4D-3CA6-CC373CE75D7B}"/>
              </a:ext>
            </a:extLst>
          </p:cNvPr>
          <p:cNvSpPr txBox="1"/>
          <p:nvPr/>
        </p:nvSpPr>
        <p:spPr>
          <a:xfrm>
            <a:off x="2620295" y="1625378"/>
            <a:ext cx="68825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 đã về nói với mẹ và mẹ nhắc nhở An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0" descr="Dạy trẻ bỏ rác đúng nơi quy định - Video">
            <a:extLst>
              <a:ext uri="{FF2B5EF4-FFF2-40B4-BE49-F238E27FC236}">
                <a16:creationId xmlns:a16="http://schemas.microsoft.com/office/drawing/2014/main" id="{1B94C5BD-B8AA-0C3D-29D1-5603E2CCA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68" y="2226471"/>
            <a:ext cx="8485238" cy="462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05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358</Words>
  <Application>Microsoft Office PowerPoint</Application>
  <PresentationFormat>Widescreen</PresentationFormat>
  <Paragraphs>36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27</cp:revision>
  <dcterms:created xsi:type="dcterms:W3CDTF">2019-10-29T09:23:00Z</dcterms:created>
  <dcterms:modified xsi:type="dcterms:W3CDTF">2025-07-06T08:12:06Z</dcterms:modified>
</cp:coreProperties>
</file>