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67" r:id="rId3"/>
    <p:sldId id="275" r:id="rId4"/>
    <p:sldId id="278" r:id="rId5"/>
    <p:sldId id="279" r:id="rId6"/>
    <p:sldId id="266" r:id="rId7"/>
    <p:sldId id="271" r:id="rId8"/>
    <p:sldId id="286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" y="4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C787-7EFB-425B-A1FC-B28B0FB541BA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998D-C96E-45E9-ADBC-22AA59146C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96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D2A1-DB3F-421F-8FA0-1BDD5B6A9D98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image" Target="../media/image7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2451" y="30312"/>
            <a:ext cx="5976257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141" y="1559099"/>
            <a:ext cx="5162888" cy="77713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3196" y="1916890"/>
            <a:ext cx="5181508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NÓI: TRANG PHỤC MÙA HÈ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2454" y="3280247"/>
            <a:ext cx="421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C82C6D5F-0735-4A29-805D-27585077A3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36721" y="844529"/>
            <a:ext cx="1069249" cy="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5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ùa Hè Đến - Mua He Vui [Official Full HD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000"/>
    </mc:Choice>
    <mc:Fallback xmlns="">
      <p:transition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889" r="96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5" t="9784" r="5895" b="6470"/>
          <a:stretch/>
        </p:blipFill>
        <p:spPr bwMode="auto">
          <a:xfrm>
            <a:off x="2852926" y="839917"/>
            <a:ext cx="3738067" cy="353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2501" y="4316234"/>
            <a:ext cx="23189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 CỘC TAY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 rot="8968171">
            <a:off x="2838297" y="1236268"/>
            <a:ext cx="921715" cy="1338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400000">
            <a:off x="4392777" y="566927"/>
            <a:ext cx="746150" cy="1426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6388" y="1751720"/>
            <a:ext cx="83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ÁO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4070" y="472897"/>
            <a:ext cx="83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 ÁO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20" y="680312"/>
            <a:ext cx="3885286" cy="388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2501" y="4316234"/>
            <a:ext cx="23189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 ĐÙI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31059" y="3050438"/>
            <a:ext cx="585216" cy="2121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4789" y="2985580"/>
            <a:ext cx="1068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05326" y="1249680"/>
            <a:ext cx="585216" cy="2121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2963" y="1217250"/>
            <a:ext cx="106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CẠP QUẦN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/>
      <p:bldP spid="11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6625" y="248717"/>
            <a:ext cx="316016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CÁC LOẠI TRANG PHỤC MÙA HÈ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8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" y="809324"/>
            <a:ext cx="1981201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64" y="716246"/>
            <a:ext cx="2167356" cy="216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86" b="96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08" y="3096857"/>
            <a:ext cx="1772412" cy="177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45" b="54364" l="10000" r="90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98" y="667395"/>
            <a:ext cx="2265058" cy="22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455" b="92727" l="25273" r="76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44903" r="26813" b="7531"/>
          <a:stretch/>
        </p:blipFill>
        <p:spPr bwMode="auto">
          <a:xfrm>
            <a:off x="3408883" y="1599020"/>
            <a:ext cx="1309421" cy="125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8861" y="2515570"/>
            <a:ext cx="2627930" cy="262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1" y="2563142"/>
            <a:ext cx="2306127" cy="230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9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10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1188" y="2704124"/>
            <a:ext cx="5943599" cy="8540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2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NHÌN NHANH CHỌN ĐÚNG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1792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752" y="644784"/>
            <a:ext cx="55224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810751" y="3721492"/>
            <a:ext cx="532653" cy="51598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389915" y="3713450"/>
            <a:ext cx="489857" cy="5240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51" y="3631806"/>
            <a:ext cx="511517" cy="547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1925273" y="3823810"/>
            <a:ext cx="329225" cy="3861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48942" y="1510712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12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22" y="1682737"/>
            <a:ext cx="1777041" cy="177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03984" y="1507921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76" b="89602" l="5714" r="95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4" y="1589545"/>
            <a:ext cx="2101525" cy="196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7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752" y="644784"/>
            <a:ext cx="55224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810751" y="3721492"/>
            <a:ext cx="532653" cy="51598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389915" y="3713450"/>
            <a:ext cx="489857" cy="5240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51" y="3631806"/>
            <a:ext cx="511517" cy="547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1925273" y="3823810"/>
            <a:ext cx="329225" cy="3861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48942" y="1510712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03984" y="1507921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4" y="1508667"/>
            <a:ext cx="2120347" cy="21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78" y="1484740"/>
            <a:ext cx="2144274" cy="214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1" y="328354"/>
            <a:ext cx="8200379" cy="4566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6064" y="2417976"/>
            <a:ext cx="4079449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89</Words>
  <Application>Microsoft Office PowerPoint</Application>
  <PresentationFormat>On-screen Show (16:9)</PresentationFormat>
  <Paragraphs>22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140</cp:revision>
  <dcterms:created xsi:type="dcterms:W3CDTF">2021-10-04T13:52:15Z</dcterms:created>
  <dcterms:modified xsi:type="dcterms:W3CDTF">2025-06-06T13:23:38Z</dcterms:modified>
</cp:coreProperties>
</file>