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64" r:id="rId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2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5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1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2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9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5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A65334A-126B-43F6-B270-96A07A871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48512C5-6648-4348-A5FD-0505F3054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21" y="2257394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220" y="269114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C82C6D5F-0735-4A29-805D-27585077A3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4134" y="1526254"/>
            <a:ext cx="812971" cy="608712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2CDA793-45FF-48E4-A541-A17EB55094C6}"/>
              </a:ext>
            </a:extLst>
          </p:cNvPr>
          <p:cNvSpPr txBox="1"/>
          <p:nvPr/>
        </p:nvSpPr>
        <p:spPr>
          <a:xfrm>
            <a:off x="1156689" y="512157"/>
            <a:ext cx="6934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0644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40644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3606178F-EEE9-4FEF-91E6-4F076FCF195F}"/>
              </a:ext>
            </a:extLst>
          </p:cNvPr>
          <p:cNvSpPr txBox="1"/>
          <p:nvPr/>
        </p:nvSpPr>
        <p:spPr>
          <a:xfrm>
            <a:off x="1634854" y="3503358"/>
            <a:ext cx="643242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06440">
              <a:lnSpc>
                <a:spcPts val="2178"/>
              </a:lnSpc>
            </a:pP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8F57C-51BF-456B-85C0-2566434D418C}"/>
              </a:ext>
            </a:extLst>
          </p:cNvPr>
          <p:cNvSpPr txBox="1"/>
          <p:nvPr/>
        </p:nvSpPr>
        <p:spPr>
          <a:xfrm>
            <a:off x="3365166" y="388981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vi-V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 kế bài giảng</a:t>
            </a:r>
          </a:p>
          <a:p>
            <a:pPr algn="ctr"/>
            <a:r>
              <a:rPr lang="vi-V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SG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S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S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59" y="3399026"/>
            <a:ext cx="1490592" cy="117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86" y="3342594"/>
            <a:ext cx="2003561" cy="8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078065" y="153687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910175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04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0" y="70632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0" y="839252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4624" y="1573937"/>
            <a:ext cx="5613062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9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iner Hand ITC" panose="03070502030502020203" pitchFamily="66" charset="0"/>
                <a:cs typeface="Times New Roman" panose="02020603050405020304" pitchFamily="18" charset="0"/>
              </a:rPr>
              <a:t>TRẺ THỰC HIỆN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E5F87-A03E-4D33-9F2B-71971299C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0" y="1834979"/>
            <a:ext cx="5613062" cy="324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5E4468F-0AA2-4771-88F5-52B443715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5301" y="46233"/>
            <a:ext cx="998789" cy="747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21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597">
        <p15:prstTrans prst="drape"/>
      </p:transition>
    </mc:Choice>
    <mc:Fallback xmlns="">
      <p:transition spd="slow" advTm="225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8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60</Words>
  <Application>Microsoft Office PowerPoint</Application>
  <PresentationFormat>On-screen Show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Viner Hand ITC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acer</cp:lastModifiedBy>
  <cp:revision>17</cp:revision>
  <dcterms:created xsi:type="dcterms:W3CDTF">2022-05-16T03:15:59Z</dcterms:created>
  <dcterms:modified xsi:type="dcterms:W3CDTF">2025-06-06T15:12:33Z</dcterms:modified>
</cp:coreProperties>
</file>