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644-197C-4BBD-AFAA-5383E646E350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F993-19DC-4AE0-AA94-49AF96C90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5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644-197C-4BBD-AFAA-5383E646E350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F993-19DC-4AE0-AA94-49AF96C90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5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644-197C-4BBD-AFAA-5383E646E350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F993-19DC-4AE0-AA94-49AF96C90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4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644-197C-4BBD-AFAA-5383E646E350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F993-19DC-4AE0-AA94-49AF96C90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644-197C-4BBD-AFAA-5383E646E350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F993-19DC-4AE0-AA94-49AF96C90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3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644-197C-4BBD-AFAA-5383E646E350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F993-19DC-4AE0-AA94-49AF96C90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0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644-197C-4BBD-AFAA-5383E646E350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F993-19DC-4AE0-AA94-49AF96C90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4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644-197C-4BBD-AFAA-5383E646E350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F993-19DC-4AE0-AA94-49AF96C90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6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644-197C-4BBD-AFAA-5383E646E350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F993-19DC-4AE0-AA94-49AF96C90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4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644-197C-4BBD-AFAA-5383E646E350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F993-19DC-4AE0-AA94-49AF96C90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644-197C-4BBD-AFAA-5383E646E350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F993-19DC-4AE0-AA94-49AF96C90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8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90644-197C-4BBD-AFAA-5383E646E350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AF993-19DC-4AE0-AA94-49AF96C90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1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jp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1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2CA5F6-B3A6-4569-A0EC-3DAD48FAF0C6}"/>
              </a:ext>
            </a:extLst>
          </p:cNvPr>
          <p:cNvSpPr txBox="1"/>
          <p:nvPr/>
        </p:nvSpPr>
        <p:spPr>
          <a:xfrm>
            <a:off x="2797126" y="287030"/>
            <a:ext cx="6597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6D3FE-0814-432D-B5AE-67BDBD34F8DA}"/>
              </a:ext>
            </a:extLst>
          </p:cNvPr>
          <p:cNvSpPr txBox="1"/>
          <p:nvPr/>
        </p:nvSpPr>
        <p:spPr>
          <a:xfrm>
            <a:off x="1111348" y="5046233"/>
            <a:ext cx="1073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81B29D-0121-4316-95C4-C451E4C37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86" y="974993"/>
            <a:ext cx="8609427" cy="39064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logo hoa sen">
            <a:extLst>
              <a:ext uri="{FF2B5EF4-FFF2-40B4-BE49-F238E27FC236}">
                <a16:creationId xmlns:a16="http://schemas.microsoft.com/office/drawing/2014/main" id="{D341DA7F-5CF4-4A7B-AAC9-2F3B0F7EB854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840" y="0"/>
            <a:ext cx="2457160" cy="15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926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48"/>
    </mc:Choice>
    <mc:Fallback xmlns="">
      <p:transition spd="slow" advTm="14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00AEE0-A0E5-4790-BBE8-8FD60E70BAAE}"/>
              </a:ext>
            </a:extLst>
          </p:cNvPr>
          <p:cNvSpPr txBox="1"/>
          <p:nvPr/>
        </p:nvSpPr>
        <p:spPr>
          <a:xfrm>
            <a:off x="2351226" y="199549"/>
            <a:ext cx="8801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A3878-1CA1-4A81-AAC7-560AB3A05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5" y="950515"/>
            <a:ext cx="3827339" cy="3847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D0F1B8-A060-4122-AB1F-BDC3E1646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950515"/>
            <a:ext cx="3681510" cy="38479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4B7D3D-59F1-4A1B-BD56-C8C3F3CB31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677" y="950515"/>
            <a:ext cx="3559589" cy="384795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B12452-7F6B-424A-8C49-ACCAD45BDD72}"/>
              </a:ext>
            </a:extLst>
          </p:cNvPr>
          <p:cNvSpPr txBox="1"/>
          <p:nvPr/>
        </p:nvSpPr>
        <p:spPr>
          <a:xfrm>
            <a:off x="927665" y="5056485"/>
            <a:ext cx="2082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18CE04-F124-4705-B8B0-AD4D73960463}"/>
              </a:ext>
            </a:extLst>
          </p:cNvPr>
          <p:cNvSpPr txBox="1"/>
          <p:nvPr/>
        </p:nvSpPr>
        <p:spPr>
          <a:xfrm>
            <a:off x="5134547" y="5026214"/>
            <a:ext cx="219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9AAF28-4B04-4B51-BCE9-DC077861CCCC}"/>
              </a:ext>
            </a:extLst>
          </p:cNvPr>
          <p:cNvSpPr txBox="1"/>
          <p:nvPr/>
        </p:nvSpPr>
        <p:spPr>
          <a:xfrm>
            <a:off x="8731348" y="5056485"/>
            <a:ext cx="3460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logo hoa sen">
            <a:extLst>
              <a:ext uri="{FF2B5EF4-FFF2-40B4-BE49-F238E27FC236}">
                <a16:creationId xmlns:a16="http://schemas.microsoft.com/office/drawing/2014/main" id="{D341DA7F-5CF4-4A7B-AAC9-2F3B0F7EB854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840" y="0"/>
            <a:ext cx="2457160" cy="15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414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58"/>
    </mc:Choice>
    <mc:Fallback xmlns="">
      <p:transition spd="slow" advTm="16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C770DE-54E0-4F52-B60A-13B60B576CEC}"/>
              </a:ext>
            </a:extLst>
          </p:cNvPr>
          <p:cNvSpPr txBox="1"/>
          <p:nvPr/>
        </p:nvSpPr>
        <p:spPr>
          <a:xfrm>
            <a:off x="4079631" y="3759108"/>
            <a:ext cx="5092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CE5586-438B-425A-9F0B-2C71E0405701}"/>
              </a:ext>
            </a:extLst>
          </p:cNvPr>
          <p:cNvSpPr txBox="1"/>
          <p:nvPr/>
        </p:nvSpPr>
        <p:spPr>
          <a:xfrm>
            <a:off x="2039815" y="4825219"/>
            <a:ext cx="9284677" cy="8309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logo hoa sen">
            <a:extLst>
              <a:ext uri="{FF2B5EF4-FFF2-40B4-BE49-F238E27FC236}">
                <a16:creationId xmlns:a16="http://schemas.microsoft.com/office/drawing/2014/main" id="{D341DA7F-5CF4-4A7B-AAC9-2F3B0F7EB854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840" y="0"/>
            <a:ext cx="2457160" cy="15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772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04"/>
    </mc:Choice>
    <mc:Fallback xmlns="">
      <p:transition spd="slow" advTm="19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8B22B8-4E4E-497E-A252-0FBAC54EDC13}"/>
              </a:ext>
            </a:extLst>
          </p:cNvPr>
          <p:cNvSpPr txBox="1"/>
          <p:nvPr/>
        </p:nvSpPr>
        <p:spPr>
          <a:xfrm>
            <a:off x="2152356" y="2053883"/>
            <a:ext cx="8102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C8FF70-3E88-4441-8456-DEA8760C66DE}"/>
              </a:ext>
            </a:extLst>
          </p:cNvPr>
          <p:cNvSpPr txBox="1"/>
          <p:nvPr/>
        </p:nvSpPr>
        <p:spPr>
          <a:xfrm>
            <a:off x="3274256" y="1284442"/>
            <a:ext cx="6098344" cy="769441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 hoa sen">
            <a:extLst>
              <a:ext uri="{FF2B5EF4-FFF2-40B4-BE49-F238E27FC236}">
                <a16:creationId xmlns:a16="http://schemas.microsoft.com/office/drawing/2014/main" id="{D341DA7F-5CF4-4A7B-AAC9-2F3B0F7EB854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840" y="0"/>
            <a:ext cx="2457160" cy="15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426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56"/>
    </mc:Choice>
    <mc:Fallback xmlns="">
      <p:transition spd="slow" advTm="26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E6F64D-14E8-4233-A0A9-8BF6B9DE5A57}"/>
              </a:ext>
            </a:extLst>
          </p:cNvPr>
          <p:cNvSpPr/>
          <p:nvPr/>
        </p:nvSpPr>
        <p:spPr>
          <a:xfrm>
            <a:off x="3200684" y="1884123"/>
            <a:ext cx="6240811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2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32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D7582A-31C4-4559-ACCE-F48113D99A67}"/>
              </a:ext>
            </a:extLst>
          </p:cNvPr>
          <p:cNvSpPr/>
          <p:nvPr/>
        </p:nvSpPr>
        <p:spPr>
          <a:xfrm>
            <a:off x="2797992" y="2657846"/>
            <a:ext cx="752449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Húc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 descr="logo hoa sen">
            <a:extLst>
              <a:ext uri="{FF2B5EF4-FFF2-40B4-BE49-F238E27FC236}">
                <a16:creationId xmlns:a16="http://schemas.microsoft.com/office/drawing/2014/main" id="{D341DA7F-5CF4-4A7B-AAC9-2F3B0F7EB854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840" y="0"/>
            <a:ext cx="2457160" cy="15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779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08"/>
    </mc:Choice>
    <mc:Fallback xmlns="">
      <p:transition spd="slow" advTm="21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E6F64D-14E8-4233-A0A9-8BF6B9DE5A57}"/>
              </a:ext>
            </a:extLst>
          </p:cNvPr>
          <p:cNvSpPr/>
          <p:nvPr/>
        </p:nvSpPr>
        <p:spPr>
          <a:xfrm>
            <a:off x="2805478" y="1146876"/>
            <a:ext cx="6240811" cy="7098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2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32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D7582A-31C4-4559-ACCE-F48113D99A67}"/>
              </a:ext>
            </a:extLst>
          </p:cNvPr>
          <p:cNvSpPr/>
          <p:nvPr/>
        </p:nvSpPr>
        <p:spPr>
          <a:xfrm>
            <a:off x="1984331" y="1849430"/>
            <a:ext cx="752449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Húc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 descr="logo hoa sen">
            <a:extLst>
              <a:ext uri="{FF2B5EF4-FFF2-40B4-BE49-F238E27FC236}">
                <a16:creationId xmlns:a16="http://schemas.microsoft.com/office/drawing/2014/main" id="{D341DA7F-5CF4-4A7B-AAC9-2F3B0F7EB854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840" y="0"/>
            <a:ext cx="2457160" cy="15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79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39"/>
    </mc:Choice>
    <mc:Fallback xmlns="">
      <p:transition spd="slow" advTm="226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9F254F-08D8-4223-A6FC-BD057644976F}"/>
              </a:ext>
            </a:extLst>
          </p:cNvPr>
          <p:cNvSpPr/>
          <p:nvPr/>
        </p:nvSpPr>
        <p:spPr>
          <a:xfrm>
            <a:off x="3485160" y="1025993"/>
            <a:ext cx="69942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600" b="0" cap="none" spc="0" dirty="0" err="1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600" b="0" cap="none" spc="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0" cap="none" spc="0" dirty="0" err="1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600" b="0" cap="none" spc="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0" cap="none" spc="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0" cap="none" spc="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0" cap="none" spc="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b="0" cap="none" spc="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3600" b="0" cap="none" spc="0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E2B359-931A-4EC7-AC64-336E201D075A}"/>
              </a:ext>
            </a:extLst>
          </p:cNvPr>
          <p:cNvSpPr/>
          <p:nvPr/>
        </p:nvSpPr>
        <p:spPr>
          <a:xfrm>
            <a:off x="3158146" y="3122079"/>
            <a:ext cx="7321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Picture 6" descr="logo hoa sen">
            <a:extLst>
              <a:ext uri="{FF2B5EF4-FFF2-40B4-BE49-F238E27FC236}">
                <a16:creationId xmlns:a16="http://schemas.microsoft.com/office/drawing/2014/main" id="{D341DA7F-5CF4-4A7B-AAC9-2F3B0F7EB854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840" y="0"/>
            <a:ext cx="2457160" cy="15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040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52"/>
    </mc:Choice>
    <mc:Fallback xmlns="">
      <p:transition spd="slow" advTm="25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39B982-346A-47D3-B1E6-5806541B3593}"/>
              </a:ext>
            </a:extLst>
          </p:cNvPr>
          <p:cNvSpPr txBox="1"/>
          <p:nvPr/>
        </p:nvSpPr>
        <p:spPr>
          <a:xfrm>
            <a:off x="2710962" y="104579"/>
            <a:ext cx="67700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PHÒNG GIÁO DỤC VÀ ĐÀO TẠO QUẬN LONG BIÊN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 MẦM NON HOA SEN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8A839C-F99C-4D2D-9123-07FCC4700BE7}"/>
              </a:ext>
            </a:extLst>
          </p:cNvPr>
          <p:cNvSpPr txBox="1"/>
          <p:nvPr/>
        </p:nvSpPr>
        <p:spPr>
          <a:xfrm>
            <a:off x="2169762" y="1405281"/>
            <a:ext cx="7448108" cy="3763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1" i="0" u="none" strike="noStrike" kern="1200" normalizeH="0" baseline="0" noProof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Lĩnh vực: Phát triển </a:t>
            </a:r>
            <a:r>
              <a:rPr lang="en-US" sz="28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endParaRPr kumimoji="0" lang="en-US" sz="2800" b="1" i="0" u="none" strike="noStrike" kern="1200" normalizeH="0" baseline="0" noProof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8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400" b="1" i="0" u="none" strike="noStrike" kern="120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Lứa tuổi mẫu giáo nhỡ 4 – 5 tuổi </a:t>
            </a:r>
            <a:endParaRPr kumimoji="0" lang="en-US" sz="2400" b="1" i="0" u="none" strike="noStrike" kern="1200" normalizeH="0" baseline="0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normalizeH="0" baseline="0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Times New Roman" pitchFamily="18" charset="0"/>
              </a:rPr>
              <a:t>   </a:t>
            </a:r>
            <a:r>
              <a:rPr kumimoji="0" lang="en-US" sz="18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1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Times New Roman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Times New Roman" pitchFamily="18" charset="0"/>
              </a:rPr>
              <a:t>Cô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Times New Roman" pitchFamily="18" charset="0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Times New Roman" pitchFamily="18" charset="0"/>
              </a:rPr>
              <a:t>Nguyễn</a:t>
            </a:r>
            <a:r>
              <a:rPr kumimoji="0" lang="en-US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Times New Roman" pitchFamily="18" charset="0"/>
              </a:rPr>
              <a:t>Thị</a:t>
            </a:r>
            <a:r>
              <a:rPr lang="en-US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Kim Anh</a:t>
            </a:r>
            <a:endParaRPr kumimoji="0" 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 Print" panose="02000600000000000000" pitchFamily="2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6" name="Picture 5" descr="logo hoa sen">
            <a:extLst>
              <a:ext uri="{FF2B5EF4-FFF2-40B4-BE49-F238E27FC236}">
                <a16:creationId xmlns:a16="http://schemas.microsoft.com/office/drawing/2014/main" id="{D341DA7F-5CF4-4A7B-AAC9-2F3B0F7EB854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870" y="0"/>
            <a:ext cx="2457160" cy="15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60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78"/>
    </mc:Choice>
    <mc:Fallback xmlns="">
      <p:transition spd="slow" advTm="2257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êu Hà Nội (HINH MINH HOA THEO LOI BAI HAT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480" end="46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logo hoa sen">
            <a:extLst>
              <a:ext uri="{FF2B5EF4-FFF2-40B4-BE49-F238E27FC236}">
                <a16:creationId xmlns:a16="http://schemas.microsoft.com/office/drawing/2014/main" id="{D341DA7F-5CF4-4A7B-AAC9-2F3B0F7EB854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840" y="0"/>
            <a:ext cx="2457160" cy="15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18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DA4D1B-2E95-45D0-9EA7-044047640E94}"/>
              </a:ext>
            </a:extLst>
          </p:cNvPr>
          <p:cNvSpPr txBox="1"/>
          <p:nvPr/>
        </p:nvSpPr>
        <p:spPr>
          <a:xfrm>
            <a:off x="1041008" y="81936"/>
            <a:ext cx="8074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EFC73-F85D-4F86-87D5-8C955CB6D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2" y="714298"/>
            <a:ext cx="4948921" cy="28983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96A07A-4E6A-4F2B-AD26-6CB0D940A9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2" y="3803708"/>
            <a:ext cx="4948922" cy="29927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81A4D1-AB93-4347-932F-8158E02DAF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62" y="2163464"/>
            <a:ext cx="4531768" cy="32616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36C3A2-AE58-4582-8015-9409CA5594A8}"/>
              </a:ext>
            </a:extLst>
          </p:cNvPr>
          <p:cNvSpPr txBox="1"/>
          <p:nvPr/>
        </p:nvSpPr>
        <p:spPr>
          <a:xfrm>
            <a:off x="754412" y="2659979"/>
            <a:ext cx="1721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AE4FF-7F72-40AA-A982-EE2F00DA0364}"/>
              </a:ext>
            </a:extLst>
          </p:cNvPr>
          <p:cNvSpPr txBox="1"/>
          <p:nvPr/>
        </p:nvSpPr>
        <p:spPr>
          <a:xfrm>
            <a:off x="3342867" y="5912869"/>
            <a:ext cx="1819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743E4E-E022-4376-AF1B-2DB79FE71C82}"/>
              </a:ext>
            </a:extLst>
          </p:cNvPr>
          <p:cNvSpPr txBox="1"/>
          <p:nvPr/>
        </p:nvSpPr>
        <p:spPr>
          <a:xfrm>
            <a:off x="5470361" y="2259869"/>
            <a:ext cx="1866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logo hoa sen">
            <a:extLst>
              <a:ext uri="{FF2B5EF4-FFF2-40B4-BE49-F238E27FC236}">
                <a16:creationId xmlns:a16="http://schemas.microsoft.com/office/drawing/2014/main" id="{D341DA7F-5CF4-4A7B-AAC9-2F3B0F7EB854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840" y="0"/>
            <a:ext cx="2457160" cy="15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535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94"/>
    </mc:Choice>
    <mc:Fallback xmlns="">
      <p:transition spd="slow" advTm="14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CCEC15-5278-4C86-96A1-28422D243F21}"/>
              </a:ext>
            </a:extLst>
          </p:cNvPr>
          <p:cNvSpPr txBox="1"/>
          <p:nvPr/>
        </p:nvSpPr>
        <p:spPr>
          <a:xfrm>
            <a:off x="3221502" y="2433711"/>
            <a:ext cx="6471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FB9273-66C6-4889-A463-06D759325835}"/>
              </a:ext>
            </a:extLst>
          </p:cNvPr>
          <p:cNvSpPr txBox="1"/>
          <p:nvPr/>
        </p:nvSpPr>
        <p:spPr>
          <a:xfrm>
            <a:off x="4164037" y="3167390"/>
            <a:ext cx="4304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logo hoa sen">
            <a:extLst>
              <a:ext uri="{FF2B5EF4-FFF2-40B4-BE49-F238E27FC236}">
                <a16:creationId xmlns:a16="http://schemas.microsoft.com/office/drawing/2014/main" id="{D341DA7F-5CF4-4A7B-AAC9-2F3B0F7EB854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840" y="0"/>
            <a:ext cx="2457160" cy="15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046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8"/>
    </mc:Choice>
    <mc:Fallback xmlns="">
      <p:transition spd="slow" advTm="15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39AC9B-5B27-4925-9788-27B0975E01EA}"/>
              </a:ext>
            </a:extLst>
          </p:cNvPr>
          <p:cNvSpPr txBox="1"/>
          <p:nvPr/>
        </p:nvSpPr>
        <p:spPr>
          <a:xfrm>
            <a:off x="3008244" y="2270812"/>
            <a:ext cx="6493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740A7B-0890-46CF-B918-9086D9973B0C}"/>
              </a:ext>
            </a:extLst>
          </p:cNvPr>
          <p:cNvSpPr txBox="1"/>
          <p:nvPr/>
        </p:nvSpPr>
        <p:spPr>
          <a:xfrm>
            <a:off x="2849217" y="2949322"/>
            <a:ext cx="66525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 descr="logo hoa sen">
            <a:extLst>
              <a:ext uri="{FF2B5EF4-FFF2-40B4-BE49-F238E27FC236}">
                <a16:creationId xmlns:a16="http://schemas.microsoft.com/office/drawing/2014/main" id="{D341DA7F-5CF4-4A7B-AAC9-2F3B0F7EB854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840" y="0"/>
            <a:ext cx="2457160" cy="15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111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77"/>
    </mc:Choice>
    <mc:Fallback xmlns="">
      <p:transition spd="slow" advTm="19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212E5E-1B76-4B0A-B470-357F9F40703D}"/>
              </a:ext>
            </a:extLst>
          </p:cNvPr>
          <p:cNvSpPr txBox="1"/>
          <p:nvPr/>
        </p:nvSpPr>
        <p:spPr>
          <a:xfrm>
            <a:off x="1026941" y="323557"/>
            <a:ext cx="6850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2B4AD3-B63C-4BD4-BA55-2A2F83E33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582" y="973387"/>
            <a:ext cx="5974081" cy="30921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F451B-28CB-45D2-B3DE-7C84487FB116}"/>
              </a:ext>
            </a:extLst>
          </p:cNvPr>
          <p:cNvSpPr txBox="1"/>
          <p:nvPr/>
        </p:nvSpPr>
        <p:spPr>
          <a:xfrm>
            <a:off x="6231988" y="4192174"/>
            <a:ext cx="4318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3B2F29-6BBC-4995-B588-5816298C645A}"/>
              </a:ext>
            </a:extLst>
          </p:cNvPr>
          <p:cNvSpPr txBox="1"/>
          <p:nvPr/>
        </p:nvSpPr>
        <p:spPr>
          <a:xfrm>
            <a:off x="6644640" y="4696042"/>
            <a:ext cx="445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logo hoa sen">
            <a:extLst>
              <a:ext uri="{FF2B5EF4-FFF2-40B4-BE49-F238E27FC236}">
                <a16:creationId xmlns:a16="http://schemas.microsoft.com/office/drawing/2014/main" id="{D341DA7F-5CF4-4A7B-AAC9-2F3B0F7EB854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840" y="0"/>
            <a:ext cx="2457160" cy="15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43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7"/>
    </mc:Choice>
    <mc:Fallback xmlns="">
      <p:transition spd="slow" advTm="23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13E6C5-6F2E-46C6-AE13-C0B34FA0D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38" y="974360"/>
            <a:ext cx="9003323" cy="44735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C80F5E-8140-4BAE-A48B-2A1FFF294AE0}"/>
              </a:ext>
            </a:extLst>
          </p:cNvPr>
          <p:cNvSpPr txBox="1"/>
          <p:nvPr/>
        </p:nvSpPr>
        <p:spPr>
          <a:xfrm>
            <a:off x="3657600" y="298368"/>
            <a:ext cx="5201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 hoa sen">
            <a:extLst>
              <a:ext uri="{FF2B5EF4-FFF2-40B4-BE49-F238E27FC236}">
                <a16:creationId xmlns:a16="http://schemas.microsoft.com/office/drawing/2014/main" id="{D341DA7F-5CF4-4A7B-AAC9-2F3B0F7EB854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840" y="0"/>
            <a:ext cx="2457160" cy="15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110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72"/>
    </mc:Choice>
    <mc:Fallback xmlns="">
      <p:transition spd="slow" advTm="23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7FAB33-6555-4BC3-A37B-B102BBD62F17}"/>
              </a:ext>
            </a:extLst>
          </p:cNvPr>
          <p:cNvSpPr txBox="1"/>
          <p:nvPr/>
        </p:nvSpPr>
        <p:spPr>
          <a:xfrm>
            <a:off x="3107287" y="1227293"/>
            <a:ext cx="7571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56425D-13A4-41ED-B651-BD0B46C93D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47"/>
          <a:stretch/>
        </p:blipFill>
        <p:spPr>
          <a:xfrm>
            <a:off x="2899906" y="2323475"/>
            <a:ext cx="7128514" cy="1978703"/>
          </a:xfrm>
          <a:prstGeom prst="rect">
            <a:avLst/>
          </a:prstGeom>
        </p:spPr>
      </p:pic>
      <p:pic>
        <p:nvPicPr>
          <p:cNvPr id="6" name="Picture 5" descr="logo hoa sen">
            <a:extLst>
              <a:ext uri="{FF2B5EF4-FFF2-40B4-BE49-F238E27FC236}">
                <a16:creationId xmlns:a16="http://schemas.microsoft.com/office/drawing/2014/main" id="{D341DA7F-5CF4-4A7B-AAC9-2F3B0F7EB854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840" y="0"/>
            <a:ext cx="2457160" cy="15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623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63"/>
    </mc:Choice>
    <mc:Fallback xmlns="">
      <p:transition spd="slow" advTm="117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2|1.6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1.5|2|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|2.9|3.2|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.3|3|3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2|7.8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4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4|1.6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6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Office PowerPoint</Application>
  <PresentationFormat>Widescreen</PresentationFormat>
  <Paragraphs>46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Segoe Print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GALAXY</dc:creator>
  <cp:lastModifiedBy>GALAXY</cp:lastModifiedBy>
  <cp:revision>1</cp:revision>
  <dcterms:created xsi:type="dcterms:W3CDTF">2025-06-05T14:28:41Z</dcterms:created>
  <dcterms:modified xsi:type="dcterms:W3CDTF">2025-06-05T14:29:05Z</dcterms:modified>
</cp:coreProperties>
</file>