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4"/>
  </p:notesMasterIdLst>
  <p:sldIdLst>
    <p:sldId id="315" r:id="rId2"/>
    <p:sldId id="294" r:id="rId3"/>
    <p:sldId id="298" r:id="rId4"/>
    <p:sldId id="30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590D"/>
    <a:srgbClr val="FF0000"/>
    <a:srgbClr val="0000FF"/>
    <a:srgbClr val="8E0868"/>
    <a:srgbClr val="009900"/>
    <a:srgbClr val="B2B2B2"/>
    <a:srgbClr val="AED7F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7" autoAdjust="0"/>
    <p:restoredTop sz="94609" autoAdjust="0"/>
  </p:normalViewPr>
  <p:slideViewPr>
    <p:cSldViewPr>
      <p:cViewPr>
        <p:scale>
          <a:sx n="50" d="100"/>
          <a:sy n="50" d="100"/>
        </p:scale>
        <p:origin x="1614" y="6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CD76271B-3537-4784-8EF6-2149538A97A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54BCDD3A-1589-4AC0-B1AE-D79C513FC07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4B2A144-E2DE-434A-B800-B63C545BB11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3" name="Rectangle 5">
            <a:extLst>
              <a:ext uri="{FF2B5EF4-FFF2-40B4-BE49-F238E27FC236}">
                <a16:creationId xmlns:a16="http://schemas.microsoft.com/office/drawing/2014/main" id="{B38A7AC3-7AF0-4412-92C9-B8B72E4A0C8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63494" name="Rectangle 6">
            <a:extLst>
              <a:ext uri="{FF2B5EF4-FFF2-40B4-BE49-F238E27FC236}">
                <a16:creationId xmlns:a16="http://schemas.microsoft.com/office/drawing/2014/main" id="{C75F54F9-9A3F-4669-8915-D99D738E8F6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3495" name="Rectangle 7">
            <a:extLst>
              <a:ext uri="{FF2B5EF4-FFF2-40B4-BE49-F238E27FC236}">
                <a16:creationId xmlns:a16="http://schemas.microsoft.com/office/drawing/2014/main" id="{C2962A1A-CCE8-4142-92F5-765504EDDA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FA9F610-4AE3-462C-8CD7-19E4FBB7A4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431A4377-EFA2-410C-8D9E-DB2F5E1439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690DD13-A513-4C10-8D8F-BCF3DB1EC1AD}" type="slidenum">
              <a:rPr lang="en-US" altLang="en-US" sz="1200" baseline="0" smtClean="0">
                <a:latin typeface="Arial" panose="020B0604020202020204" pitchFamily="34" charset="0"/>
              </a:rPr>
              <a:pPr/>
              <a:t>1</a:t>
            </a:fld>
            <a:endParaRPr lang="en-US" altLang="en-US" sz="1200" baseline="0">
              <a:latin typeface="Arial" panose="020B0604020202020204" pitchFamily="34" charset="0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832A684B-196E-4A49-97E9-C78C2B2174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B58E7FD-5EEE-43AD-8577-508FEA75F9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8B121482-6003-41EA-9C81-919A71A4AF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6B5D670-34A1-4D17-9979-77DB00FB668F}" type="slidenum">
              <a:rPr lang="en-US" altLang="en-US" sz="1200" baseline="0" smtClean="0">
                <a:latin typeface="Arial" panose="020B0604020202020204" pitchFamily="34" charset="0"/>
              </a:rPr>
              <a:pPr/>
              <a:t>2</a:t>
            </a:fld>
            <a:endParaRPr lang="en-US" altLang="en-US" sz="1200" baseline="0">
              <a:latin typeface="Arial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83D45435-CF15-4BEA-AE18-3A08A88F76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991E16C7-8619-44FD-ADE7-D7AD63270C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02D15064-A877-40E7-A544-EEF27448C9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D2C4BF5-3C90-41D6-B43F-9111D648DCB4}" type="slidenum">
              <a:rPr lang="en-US" altLang="en-US" sz="1200" baseline="0" smtClean="0">
                <a:latin typeface="Arial" panose="020B0604020202020204" pitchFamily="34" charset="0"/>
              </a:rPr>
              <a:pPr/>
              <a:t>4</a:t>
            </a:fld>
            <a:endParaRPr lang="en-US" altLang="en-US" sz="1200" baseline="0"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71B530EB-E230-44F5-AA63-998F336615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FE758E75-EBCE-4E6F-91F2-3D203544F7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043F24-5868-48E6-A807-83141E577B9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210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DCEBE-3BDA-4038-86C2-3B4BA06EA21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549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FE1CD-0B31-4E4C-8327-0695932D0C2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34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1A26E-6B4F-4929-B7E1-C4DC927036A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302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B1B3D-2703-41B6-B772-764E06DBF40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029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DF386-139D-43DF-B25F-9317D03FD05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56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AE6880-2981-41F2-9077-55DC464C011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608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00FBA5-65FA-48DE-B7C9-FE918949C5E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0697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84424B-DB0F-423B-8CD9-840C66B8A9A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97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FBEC40-8AF4-4DE8-B40B-D15E757354F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952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34DD5-9FD7-4494-93E4-B2E641BF924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68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7CA82B-7B24-41C0-917E-1E22963A0A0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956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New%20folder\FILE_20220920_171851_slide%201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f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New%20folder\FILE_20220920_171851_slide12.mp3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New%20folder\FILE_20220920_174239_slide%2013.mp3" TargetMode="Externa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New%20folder\FILE_20220920_174411_slide%2014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New%20folder\FILE_20220920_171851_th&#417;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New%20folder\FILE_20220920_171851_th&#417;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New%20folder\FILE_20220920_171851_th&#417;.mp3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922"/>
            <a:ext cx="12192000" cy="69249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3EDFF05-7C20-420C-A4A5-3A5918AD304E}"/>
              </a:ext>
            </a:extLst>
          </p:cNvPr>
          <p:cNvSpPr txBox="1"/>
          <p:nvPr/>
        </p:nvSpPr>
        <p:spPr>
          <a:xfrm>
            <a:off x="3190875" y="1797035"/>
            <a:ext cx="7005638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3081" name="TextBox 7">
            <a:extLst>
              <a:ext uri="{FF2B5EF4-FFF2-40B4-BE49-F238E27FC236}">
                <a16:creationId xmlns:a16="http://schemas.microsoft.com/office/drawing/2014/main" id="{558775A3-0F29-4A32-972F-FF2BD0B0A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2390" y="2414450"/>
            <a:ext cx="4699001" cy="47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</a:p>
        </p:txBody>
      </p:sp>
      <p:sp>
        <p:nvSpPr>
          <p:cNvPr id="3082" name="TextBox 8">
            <a:extLst>
              <a:ext uri="{FF2B5EF4-FFF2-40B4-BE49-F238E27FC236}">
                <a16:creationId xmlns:a16="http://schemas.microsoft.com/office/drawing/2014/main" id="{D8B85930-C3FA-43FA-B59F-B4F9F0DAE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090" y="2888913"/>
            <a:ext cx="51816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“Con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4" name="TextBox 12">
            <a:extLst>
              <a:ext uri="{FF2B5EF4-FFF2-40B4-BE49-F238E27FC236}">
                <a16:creationId xmlns:a16="http://schemas.microsoft.com/office/drawing/2014/main" id="{54F05F89-8A08-49A1-8731-21830F548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444052"/>
            <a:ext cx="3095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BF5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000" b="1" dirty="0">
                <a:solidFill>
                  <a:srgbClr val="BF5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hoc </a:t>
            </a:r>
            <a:r>
              <a:rPr lang="vi-VN" altLang="en-US" sz="2000" b="1" dirty="0" smtClean="0">
                <a:solidFill>
                  <a:srgbClr val="BF5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en-US" altLang="en-US" sz="2000" b="1" dirty="0" smtClean="0">
                <a:solidFill>
                  <a:srgbClr val="BF5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vi-VN" altLang="en-US" sz="2000" b="1" dirty="0" smtClean="0">
                <a:solidFill>
                  <a:srgbClr val="BF5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endParaRPr lang="en-US" altLang="en-US" sz="2000" b="1" dirty="0">
              <a:solidFill>
                <a:srgbClr val="BF59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5" name="TextBox 2">
            <a:extLst>
              <a:ext uri="{FF2B5EF4-FFF2-40B4-BE49-F238E27FC236}">
                <a16:creationId xmlns:a16="http://schemas.microsoft.com/office/drawing/2014/main" id="{FB343F44-5334-407F-954E-8072F3559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352800" y="3790950"/>
            <a:ext cx="304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aseline="0">
                <a:latin typeface="Times New Roman" panose="02020603050405020304" pitchFamily="18" charset="0"/>
              </a:rPr>
              <a:t> 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2" name="FILE_20220920_171851_slide 1.mp3">
            <a:hlinkClick r:id="" action="ppaction://media"/>
            <a:extLst>
              <a:ext uri="{FF2B5EF4-FFF2-40B4-BE49-F238E27FC236}">
                <a16:creationId xmlns:a16="http://schemas.microsoft.com/office/drawing/2014/main" id="{D2E6D344-E445-4D19-A42D-3CAD73FC5F3E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5308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AE3EFA-7CE0-41B6-B185-50E908786B0F}"/>
              </a:ext>
            </a:extLst>
          </p:cNvPr>
          <p:cNvSpPr txBox="1"/>
          <p:nvPr/>
        </p:nvSpPr>
        <p:spPr>
          <a:xfrm>
            <a:off x="3305049" y="29132"/>
            <a:ext cx="5913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vi-VN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</a:t>
            </a:r>
            <a:r>
              <a:rPr lang="vi-VN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6563FD-11C8-4AD0-8D83-BC654D0DEE47}"/>
              </a:ext>
            </a:extLst>
          </p:cNvPr>
          <p:cNvSpPr txBox="1"/>
          <p:nvPr/>
        </p:nvSpPr>
        <p:spPr>
          <a:xfrm>
            <a:off x="4604897" y="3503214"/>
            <a:ext cx="3275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24- 36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D1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364" y="-478579"/>
            <a:ext cx="14097000" cy="7355629"/>
          </a:xfrm>
          <a:prstGeom prst="rect">
            <a:avLst/>
          </a:prstGeom>
        </p:spPr>
      </p:pic>
      <p:sp>
        <p:nvSpPr>
          <p:cNvPr id="17411" name="TextBox 3">
            <a:extLst>
              <a:ext uri="{FF2B5EF4-FFF2-40B4-BE49-F238E27FC236}">
                <a16:creationId xmlns:a16="http://schemas.microsoft.com/office/drawing/2014/main" id="{15795368-07FE-484C-B271-2C9A14030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73002"/>
            <a:ext cx="5943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củng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C186C12D-994E-47D1-9E1F-543AA5147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1759973"/>
            <a:ext cx="83058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</a:rPr>
              <a:t>         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Luật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chơi</a:t>
            </a:r>
            <a:r>
              <a:rPr lang="en-US" altLang="en-US" sz="3600" dirty="0">
                <a:latin typeface="Times New Roman" panose="02020603050405020304" pitchFamily="18" charset="0"/>
              </a:rPr>
              <a:t>: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Trên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màn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cô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ảnh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về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phương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tiện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giao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thông</a:t>
            </a:r>
            <a:r>
              <a:rPr lang="en-US" altLang="en-US" sz="3600" dirty="0">
                <a:latin typeface="Times New Roman" panose="02020603050405020304" pitchFamily="18" charset="0"/>
              </a:rPr>
              <a:t> ,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nhiệm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vụ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chúng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mình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tìm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xem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phương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tiện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giao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thông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vừa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xuất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và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hãy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bắt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chước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tiếng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kêu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phương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tiện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mà</a:t>
            </a:r>
            <a:r>
              <a:rPr lang="en-US" altLang="en-US" sz="3600" dirty="0">
                <a:latin typeface="Times New Roman" panose="02020603050405020304" pitchFamily="18" charset="0"/>
              </a:rPr>
              <a:t> con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vừa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tìm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36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E92111AC-6BAC-48FA-B500-B9B632020E7E}"/>
              </a:ext>
            </a:extLst>
          </p:cNvPr>
          <p:cNvSpPr/>
          <p:nvPr/>
        </p:nvSpPr>
        <p:spPr bwMode="auto">
          <a:xfrm>
            <a:off x="653968" y="2927773"/>
            <a:ext cx="381000" cy="3048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01EDF0-B0D3-40A2-8463-CAEEE33F2AA2}"/>
              </a:ext>
            </a:extLst>
          </p:cNvPr>
          <p:cNvSpPr/>
          <p:nvPr/>
        </p:nvSpPr>
        <p:spPr>
          <a:xfrm>
            <a:off x="4639364" y="1068296"/>
            <a:ext cx="339554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BF590D"/>
                </a:solidFill>
              </a:rPr>
              <a:t>BÉ TÀI GIỎI</a:t>
            </a:r>
          </a:p>
        </p:txBody>
      </p:sp>
      <p:pic>
        <p:nvPicPr>
          <p:cNvPr id="2" name="FILE_20220920_171851_slide12.mp3">
            <a:hlinkClick r:id="" action="ppaction://media"/>
            <a:extLst>
              <a:ext uri="{FF2B5EF4-FFF2-40B4-BE49-F238E27FC236}">
                <a16:creationId xmlns:a16="http://schemas.microsoft.com/office/drawing/2014/main" id="{AAD8A0DB-A8C3-4699-AB4B-0414E950D82A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400" y="58197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4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18434" name="Picture 2">
            <a:extLst>
              <a:ext uri="{FF2B5EF4-FFF2-40B4-BE49-F238E27FC236}">
                <a16:creationId xmlns:a16="http://schemas.microsoft.com/office/drawing/2014/main" id="{D295C83B-D4FE-47B5-AFFC-3CB1AFD10D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18435" name="Picture 4">
            <a:extLst>
              <a:ext uri="{FF2B5EF4-FFF2-40B4-BE49-F238E27FC236}">
                <a16:creationId xmlns:a16="http://schemas.microsoft.com/office/drawing/2014/main" id="{FE014844-DE18-4AD4-A8E8-53FD5B4EB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79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194" y="131499"/>
            <a:ext cx="3334324" cy="337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>
            <a:extLst>
              <a:ext uri="{FF2B5EF4-FFF2-40B4-BE49-F238E27FC236}">
                <a16:creationId xmlns:a16="http://schemas.microsoft.com/office/drawing/2014/main" id="{1812A936-BA30-422B-B20A-564F2B8D5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53" b="89100" l="209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759" y="131499"/>
            <a:ext cx="3861906" cy="340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8">
            <a:extLst>
              <a:ext uri="{FF2B5EF4-FFF2-40B4-BE49-F238E27FC236}">
                <a16:creationId xmlns:a16="http://schemas.microsoft.com/office/drawing/2014/main" id="{18FD62C2-E3E7-40C3-9E03-4F11F9247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82" y="4140200"/>
            <a:ext cx="3817167" cy="261945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0">
            <a:extLst>
              <a:ext uri="{FF2B5EF4-FFF2-40B4-BE49-F238E27FC236}">
                <a16:creationId xmlns:a16="http://schemas.microsoft.com/office/drawing/2014/main" id="{3ABD5486-5CF4-4FCF-BC20-C7930BEC2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349" y="3799600"/>
            <a:ext cx="4617351" cy="3189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FILE_20220920_174239_slide 13.mp3">
            <a:hlinkClick r:id="" action="ppaction://media"/>
            <a:extLst>
              <a:ext uri="{FF2B5EF4-FFF2-40B4-BE49-F238E27FC236}">
                <a16:creationId xmlns:a16="http://schemas.microsoft.com/office/drawing/2014/main" id="{5CA7E382-92C1-4979-B6A5-39E5FFBF8899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0" y="3530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icture 2">
            <a:extLst>
              <a:ext uri="{FF2B5EF4-FFF2-40B4-BE49-F238E27FC236}">
                <a16:creationId xmlns:a16="http://schemas.microsoft.com/office/drawing/2014/main" id="{4337F906-F2BA-452E-B1DE-91D5C45456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A151B749-83D7-47FC-80FA-A63A893AA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2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>
            <a:extLst>
              <a:ext uri="{FF2B5EF4-FFF2-40B4-BE49-F238E27FC236}">
                <a16:creationId xmlns:a16="http://schemas.microsoft.com/office/drawing/2014/main" id="{FDCB8DC0-2D5E-4124-8EC6-84BFE22E6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104" y="373038"/>
            <a:ext cx="7068167" cy="30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8">
            <a:extLst>
              <a:ext uri="{FF2B5EF4-FFF2-40B4-BE49-F238E27FC236}">
                <a16:creationId xmlns:a16="http://schemas.microsoft.com/office/drawing/2014/main" id="{7204C6B3-1163-4F15-8F0C-F5399F215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639" y="3124200"/>
            <a:ext cx="4519650" cy="30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15D25A-1549-4F4D-96C6-4392B1FB8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5" y="4071046"/>
            <a:ext cx="489539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FILE_20220920_174411_slide 14.mp3">
            <a:hlinkClick r:id="" action="ppaction://media"/>
            <a:extLst>
              <a:ext uri="{FF2B5EF4-FFF2-40B4-BE49-F238E27FC236}">
                <a16:creationId xmlns:a16="http://schemas.microsoft.com/office/drawing/2014/main" id="{5C702C7E-13D9-4BE9-BF4E-5259EB30186C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450" y="5759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A3BA371C-F0E1-4E38-977B-37BBD9F1E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9">
            <a:extLst>
              <a:ext uri="{FF2B5EF4-FFF2-40B4-BE49-F238E27FC236}">
                <a16:creationId xmlns:a16="http://schemas.microsoft.com/office/drawing/2014/main" id="{EDD0B480-6248-42E6-AD4D-8D4EBECFC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3450" y="654050"/>
            <a:ext cx="39624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Cô  giới thiệu ,đọc mẫu lần 1</a:t>
            </a:r>
          </a:p>
        </p:txBody>
      </p:sp>
      <p:sp>
        <p:nvSpPr>
          <p:cNvPr id="7175" name="TextBox 11">
            <a:extLst>
              <a:ext uri="{FF2B5EF4-FFF2-40B4-BE49-F238E27FC236}">
                <a16:creationId xmlns:a16="http://schemas.microsoft.com/office/drawing/2014/main" id="{18FDF03D-067D-44D6-B89D-31E6DD741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806575"/>
            <a:ext cx="36576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Xình xịch xình xịch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176" name="TextBox 13">
            <a:extLst>
              <a:ext uri="{FF2B5EF4-FFF2-40B4-BE49-F238E27FC236}">
                <a16:creationId xmlns:a16="http://schemas.microsoft.com/office/drawing/2014/main" id="{AFC7E637-DCF0-4EB0-A7F1-BB4D38976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422526"/>
            <a:ext cx="37338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Con tàu xanh xanh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177" name="TextBox 14">
            <a:extLst>
              <a:ext uri="{FF2B5EF4-FFF2-40B4-BE49-F238E27FC236}">
                <a16:creationId xmlns:a16="http://schemas.microsoft.com/office/drawing/2014/main" id="{467CAAD9-6B6C-4696-84E7-AA8D1EA10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032126"/>
            <a:ext cx="4267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Nó chạy nhanh nhanh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178" name="TextBox 15">
            <a:extLst>
              <a:ext uri="{FF2B5EF4-FFF2-40B4-BE49-F238E27FC236}">
                <a16:creationId xmlns:a16="http://schemas.microsoft.com/office/drawing/2014/main" id="{5867B279-5DC3-4AEF-8533-5A7058D61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621088"/>
            <a:ext cx="5715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Còi reo vui quá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179" name="TextBox 16">
            <a:extLst>
              <a:ext uri="{FF2B5EF4-FFF2-40B4-BE49-F238E27FC236}">
                <a16:creationId xmlns:a16="http://schemas.microsoft.com/office/drawing/2014/main" id="{09B013AD-687C-47AB-BD95-B2D090EF8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348163"/>
            <a:ext cx="3886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U...u...u...u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180" name="TextBox 17">
            <a:extLst>
              <a:ext uri="{FF2B5EF4-FFF2-40B4-BE49-F238E27FC236}">
                <a16:creationId xmlns:a16="http://schemas.microsoft.com/office/drawing/2014/main" id="{FFFA36AD-10DF-4F5F-96E0-10E21C8F0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438" y="1228726"/>
            <a:ext cx="3657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Con tàu</a:t>
            </a:r>
          </a:p>
        </p:txBody>
      </p:sp>
      <p:pic>
        <p:nvPicPr>
          <p:cNvPr id="2" name="FILE_20220920_171851_thơ.mp3">
            <a:hlinkClick r:id="" action="ppaction://media"/>
            <a:extLst>
              <a:ext uri="{FF2B5EF4-FFF2-40B4-BE49-F238E27FC236}">
                <a16:creationId xmlns:a16="http://schemas.microsoft.com/office/drawing/2014/main" id="{903613AA-E3BB-40F9-8943-026126DCAF3B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3879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175" grpId="0"/>
      <p:bldP spid="7176" grpId="0"/>
      <p:bldP spid="7177" grpId="0"/>
      <p:bldP spid="7178" grpId="0"/>
      <p:bldP spid="7179" grpId="0"/>
      <p:bldP spid="71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0FF6D94F-B7D0-43A8-9EF0-8AAFE67C0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9">
            <a:extLst>
              <a:ext uri="{FF2B5EF4-FFF2-40B4-BE49-F238E27FC236}">
                <a16:creationId xmlns:a16="http://schemas.microsoft.com/office/drawing/2014/main" id="{A5892422-E084-4AF6-A08F-4BE381F35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524001"/>
            <a:ext cx="51054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Cô vừa đọc cho các con nghe bài thơ gì?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Của tác giả nào?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Cô mời các con cùng nghe lại bài thơ này một lần nữa nhé.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Tàu-Sài-Gòn">
            <a:extLst>
              <a:ext uri="{FF2B5EF4-FFF2-40B4-BE49-F238E27FC236}">
                <a16:creationId xmlns:a16="http://schemas.microsoft.com/office/drawing/2014/main" id="{C77D8463-A27E-4E7A-84E3-3AAC6B334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4">
            <a:extLst>
              <a:ext uri="{FF2B5EF4-FFF2-40B4-BE49-F238E27FC236}">
                <a16:creationId xmlns:a16="http://schemas.microsoft.com/office/drawing/2014/main" id="{C6C86CC9-D1B6-4A4F-92B4-29EBDCCA4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74509"/>
            <a:ext cx="52578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  <a:latin typeface="Times New Roman" panose="02020603050405020304" pitchFamily="18" charset="0"/>
              </a:rPr>
              <a:t>Xình xịch xình xịch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  <a:latin typeface="Times New Roman" panose="02020603050405020304" pitchFamily="18" charset="0"/>
              </a:rPr>
              <a:t>Con tàu xanh xanh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  <a:latin typeface="Times New Roman" panose="02020603050405020304" pitchFamily="18" charset="0"/>
              </a:rPr>
              <a:t>Nó chạy nhanh nhanh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  <a:latin typeface="Times New Roman" panose="02020603050405020304" pitchFamily="18" charset="0"/>
              </a:rPr>
              <a:t>Còi reo vui quá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  <a:latin typeface="Times New Roman" panose="02020603050405020304" pitchFamily="18" charset="0"/>
              </a:rPr>
              <a:t>U...u...u...u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endParaRPr lang="en-US" altLang="en-US" sz="40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4" name="TextBox 1">
            <a:extLst>
              <a:ext uri="{FF2B5EF4-FFF2-40B4-BE49-F238E27FC236}">
                <a16:creationId xmlns:a16="http://schemas.microsoft.com/office/drawing/2014/main" id="{CDD04814-DCFF-47A5-98C8-735EBD554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69224"/>
            <a:ext cx="3276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Thơ: Con tàu</a:t>
            </a:r>
          </a:p>
        </p:txBody>
      </p:sp>
      <p:pic>
        <p:nvPicPr>
          <p:cNvPr id="2" name="FILE_20220920_171851_thơ.mp3">
            <a:hlinkClick r:id="" action="ppaction://media"/>
            <a:extLst>
              <a:ext uri="{FF2B5EF4-FFF2-40B4-BE49-F238E27FC236}">
                <a16:creationId xmlns:a16="http://schemas.microsoft.com/office/drawing/2014/main" id="{01588599-F558-492F-8F63-39E96CD4B69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243" grpId="0"/>
      <p:bldP spid="102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33D4BECC-B964-4A15-970E-DD1B620BD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5">
            <a:extLst>
              <a:ext uri="{FF2B5EF4-FFF2-40B4-BE49-F238E27FC236}">
                <a16:creationId xmlns:a16="http://schemas.microsoft.com/office/drawing/2014/main" id="{CF42F8ED-6F5A-4956-A8DC-11B4C0E43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1981201"/>
            <a:ext cx="69342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CÔ VỪA ĐỌC CHO CẢ LỚP NGHE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BÀI THƠ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BDC6C740-35F0-4B72-B64B-41320B892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4">
            <a:extLst>
              <a:ext uri="{FF2B5EF4-FFF2-40B4-BE49-F238E27FC236}">
                <a16:creationId xmlns:a16="http://schemas.microsoft.com/office/drawing/2014/main" id="{6E1CC740-A035-48BA-988D-F7C263BE6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981200"/>
            <a:ext cx="5695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BÀI THƠ DO AI SÁNG TÁC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73521309-A6E0-4DE0-A1B5-88D86AC55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4">
            <a:extLst>
              <a:ext uri="{FF2B5EF4-FFF2-40B4-BE49-F238E27FC236}">
                <a16:creationId xmlns:a16="http://schemas.microsoft.com/office/drawing/2014/main" id="{1696D200-8FD7-4E27-9294-AE3760294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057401"/>
            <a:ext cx="6934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BÀI THƠ NÓI VỀ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PHƯƠNG TIỆN GÌ?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>
            <a:extLst>
              <a:ext uri="{FF2B5EF4-FFF2-40B4-BE49-F238E27FC236}">
                <a16:creationId xmlns:a16="http://schemas.microsoft.com/office/drawing/2014/main" id="{E6DB2603-F275-441C-B677-9463D1D8B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38100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5">
            <a:extLst>
              <a:ext uri="{FF2B5EF4-FFF2-40B4-BE49-F238E27FC236}">
                <a16:creationId xmlns:a16="http://schemas.microsoft.com/office/drawing/2014/main" id="{3145CE60-01B3-4053-85EF-2FB185814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708293"/>
            <a:ext cx="72961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TRONG BÀI THƠ CON TÀU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CÓ MÀU GÌ VẬY CÁC CON?</a:t>
            </a:r>
          </a:p>
        </p:txBody>
      </p:sp>
      <p:sp>
        <p:nvSpPr>
          <p:cNvPr id="15364" name="TextBox 7">
            <a:extLst>
              <a:ext uri="{FF2B5EF4-FFF2-40B4-BE49-F238E27FC236}">
                <a16:creationId xmlns:a16="http://schemas.microsoft.com/office/drawing/2014/main" id="{C7B165C3-77B2-4257-BDBE-1FB11FE8A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9404" y="3286393"/>
            <a:ext cx="7797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KHI TÀU CHUYỂN BÁNH THÌ CON TÀU CHẠY THẾ NÀO 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8E5BB33F-C903-495E-B8F7-D94296699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3">
            <a:extLst>
              <a:ext uri="{FF2B5EF4-FFF2-40B4-BE49-F238E27FC236}">
                <a16:creationId xmlns:a16="http://schemas.microsoft.com/office/drawing/2014/main" id="{EA8BBAE0-222B-49DB-994E-59BAB4D0E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9096"/>
            <a:ext cx="5181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</a:rPr>
              <a:t>- Cô cho trẻ đọc thơ </a:t>
            </a:r>
          </a:p>
        </p:txBody>
      </p:sp>
      <p:sp>
        <p:nvSpPr>
          <p:cNvPr id="16388" name="TextBox 4">
            <a:extLst>
              <a:ext uri="{FF2B5EF4-FFF2-40B4-BE49-F238E27FC236}">
                <a16:creationId xmlns:a16="http://schemas.microsoft.com/office/drawing/2014/main" id="{45B9A134-E0C0-4C18-BE05-05CAD227E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62" y="1025143"/>
            <a:ext cx="72882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</a:rPr>
              <a:t>- Chú ý trẻ đọc ngọng sửa cho trẻ</a:t>
            </a:r>
          </a:p>
        </p:txBody>
      </p:sp>
      <p:sp>
        <p:nvSpPr>
          <p:cNvPr id="16389" name="TextBox 5">
            <a:extLst>
              <a:ext uri="{FF2B5EF4-FFF2-40B4-BE49-F238E27FC236}">
                <a16:creationId xmlns:a16="http://schemas.microsoft.com/office/drawing/2014/main" id="{307EA728-AD6E-4767-9072-6410D8DED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887664"/>
            <a:ext cx="5715000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Xình xịch xình xịch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Con tàu xanh xanh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Nó chạy nhanh nhanh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Còi reo vui quá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U...u...u...u</a:t>
            </a:r>
          </a:p>
        </p:txBody>
      </p:sp>
      <p:sp>
        <p:nvSpPr>
          <p:cNvPr id="16390" name="TextBox 6">
            <a:extLst>
              <a:ext uri="{FF2B5EF4-FFF2-40B4-BE49-F238E27FC236}">
                <a16:creationId xmlns:a16="http://schemas.microsoft.com/office/drawing/2014/main" id="{57502091-53A5-4C53-98B7-3F85934E9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4502" y="1860213"/>
            <a:ext cx="42291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Thơ: Con Tàu</a:t>
            </a:r>
          </a:p>
        </p:txBody>
      </p:sp>
      <p:pic>
        <p:nvPicPr>
          <p:cNvPr id="2" name="FILE_20220920_171851_thơ.mp3">
            <a:hlinkClick r:id="" action="ppaction://media"/>
            <a:extLst>
              <a:ext uri="{FF2B5EF4-FFF2-40B4-BE49-F238E27FC236}">
                <a16:creationId xmlns:a16="http://schemas.microsoft.com/office/drawing/2014/main" id="{54348304-B708-4084-83A2-6D3D2D2A63CB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1593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389" grpId="0"/>
      <p:bldP spid="16390" grpId="0"/>
    </p:bld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1461</TotalTime>
  <Words>289</Words>
  <Application>Microsoft Office PowerPoint</Application>
  <PresentationFormat>Widescreen</PresentationFormat>
  <Paragraphs>49</Paragraphs>
  <Slides>12</Slides>
  <Notes>3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acer</cp:lastModifiedBy>
  <cp:revision>113</cp:revision>
  <dcterms:created xsi:type="dcterms:W3CDTF">2010-12-01T15:18:36Z</dcterms:created>
  <dcterms:modified xsi:type="dcterms:W3CDTF">2025-07-05T14:21:36Z</dcterms:modified>
</cp:coreProperties>
</file>