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6" r:id="rId3"/>
    <p:sldMasterId id="2147483670" r:id="rId4"/>
  </p:sldMasterIdLst>
  <p:notesMasterIdLst>
    <p:notesMasterId r:id="rId17"/>
  </p:notesMasterIdLst>
  <p:sldIdLst>
    <p:sldId id="555" r:id="rId5"/>
    <p:sldId id="557" r:id="rId6"/>
    <p:sldId id="559" r:id="rId7"/>
    <p:sldId id="529" r:id="rId8"/>
    <p:sldId id="536" r:id="rId9"/>
    <p:sldId id="538" r:id="rId10"/>
    <p:sldId id="575" r:id="rId11"/>
    <p:sldId id="578" r:id="rId12"/>
    <p:sldId id="579" r:id="rId13"/>
    <p:sldId id="580" r:id="rId14"/>
    <p:sldId id="581" r:id="rId15"/>
    <p:sldId id="583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FF0066"/>
    <a:srgbClr val="005EA4"/>
    <a:srgbClr val="FF00FF"/>
    <a:srgbClr val="CC00CC"/>
    <a:srgbClr val="2DEB44"/>
    <a:srgbClr val="FFFFFF"/>
    <a:srgbClr val="0066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86323" autoAdjust="0"/>
  </p:normalViewPr>
  <p:slideViewPr>
    <p:cSldViewPr>
      <p:cViewPr varScale="1">
        <p:scale>
          <a:sx n="68" d="100"/>
          <a:sy n="68" d="100"/>
        </p:scale>
        <p:origin x="1638" y="78"/>
      </p:cViewPr>
      <p:guideLst>
        <p:guide orient="horz" pos="2146"/>
        <p:guide pos="2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2C61-A480-44D6-B8C7-4CAB4B9239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E6DA-F211-48E9-8B45-EE606F924BF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1721D-EB8F-40A7-B7C3-B08CE89A73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F19B-AE4F-42B3-9AB8-302E00663E3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vi-VN" strike="noStrike" noProof="1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vi-VN" strike="noStrike" noProof="1"/>
              <a:t>Bấm &amp; sửa kiểu tiêu đề</a:t>
            </a:r>
          </a:p>
          <a:p>
            <a:pPr lvl="1" fontAlgn="base"/>
            <a:r>
              <a:rPr lang="vi-VN" strike="noStrike" noProof="1"/>
              <a:t>Mức hai</a:t>
            </a:r>
          </a:p>
          <a:p>
            <a:pPr lvl="2" fontAlgn="base"/>
            <a:r>
              <a:rPr lang="vi-VN" strike="noStrike" noProof="1"/>
              <a:t>Mức ba</a:t>
            </a:r>
          </a:p>
          <a:p>
            <a:pPr lvl="3" fontAlgn="base"/>
            <a:r>
              <a:rPr lang="vi-VN" strike="noStrike" noProof="1"/>
              <a:t>Mức bốn</a:t>
            </a:r>
          </a:p>
          <a:p>
            <a:pPr lvl="4" fontAlgn="base"/>
            <a:r>
              <a:rPr lang="vi-VN" strike="noStrike" noProof="1"/>
              <a:t>Mức năm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vi-VN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DE8A5-2E7C-4040-A2C7-1954CC268C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73F60-5D96-4BD9-9A9C-FECD896544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70CA-30E3-4214-95EF-C777D6AD37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BCF4-3766-4F1D-AE7B-CF2016F721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4654-1AC6-40CF-BC4A-11946092062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4797-A680-4C20-A163-6B1FA42D19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250CFF-12A6-475D-87DB-84A5797A2EC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4419600"/>
            <a:ext cx="2881662" cy="230965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6333815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815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4960"/>
            <a:ext cx="2301177" cy="27559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643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62919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02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5537815"/>
            <a:ext cx="3619434" cy="1243985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>
            <a:fillRect/>
          </a:stretch>
        </p:blipFill>
        <p:spPr>
          <a:xfrm>
            <a:off x="-590897" y="58070"/>
            <a:ext cx="9372600" cy="4760659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2"/>
            <a:ext cx="2793206" cy="1378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4210" y="228600"/>
            <a:ext cx="7257415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 cap="none" spc="0" dirty="0">
              <a:solidFill>
                <a:srgbClr val="7030A0"/>
              </a:solidFill>
              <a:effectLst/>
            </a:endParaRPr>
          </a:p>
          <a:p>
            <a:pPr algn="ctr"/>
            <a:endParaRPr lang="en-US" sz="2400" b="1" cap="none" spc="0" dirty="0">
              <a:solidFill>
                <a:srgbClr val="7030A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691" y="1600217"/>
            <a:ext cx="6846570" cy="1938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Thơ: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Mùa</a:t>
            </a:r>
            <a:r>
              <a:rPr lang="en-US" sz="60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hạ</a:t>
            </a:r>
            <a:r>
              <a:rPr lang="en-US" sz="60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tuyệt</a:t>
            </a:r>
            <a:r>
              <a:rPr lang="en-US" sz="60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vời</a:t>
            </a:r>
            <a:endParaRPr lang="en-US" sz="6000" b="1" dirty="0">
              <a:ln w="22225">
                <a:solidFill>
                  <a:srgbClr val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F26B43">
                    <a:satMod val="175000"/>
                    <a:alpha val="40000"/>
                  </a:srgbClr>
                </a:glow>
              </a:effectLst>
              <a:latin typeface="SVN-Cookies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EA4AD2-F58E-983D-1464-2EB6E9665516}"/>
              </a:ext>
            </a:extLst>
          </p:cNvPr>
          <p:cNvSpPr/>
          <p:nvPr/>
        </p:nvSpPr>
        <p:spPr>
          <a:xfrm>
            <a:off x="362297" y="259907"/>
            <a:ext cx="8255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PHÒNG GIÁO DỤC VÀ ĐẠO TẠO QUẬN LONG BIÊN</a:t>
            </a:r>
          </a:p>
          <a:p>
            <a:pPr algn="ctr">
              <a:defRPr/>
            </a:pP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TRƯỜNG MẦM NON HOA SEN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C7AD6-5701-6EC5-A923-A6DC65D24A8F}"/>
              </a:ext>
            </a:extLst>
          </p:cNvPr>
          <p:cNvSpPr txBox="1"/>
          <p:nvPr/>
        </p:nvSpPr>
        <p:spPr>
          <a:xfrm>
            <a:off x="4224271" y="3742960"/>
            <a:ext cx="399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Løa</a:t>
            </a:r>
            <a:r>
              <a:rPr lang="en-US" sz="2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tuæi</a:t>
            </a:r>
            <a:r>
              <a:rPr lang="en-US" sz="2000" b="1" dirty="0">
                <a:solidFill>
                  <a:srgbClr val="002060"/>
                </a:solidFill>
                <a:latin typeface=".VnAvant" panose="020B7200000000000000" pitchFamily="34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MÉu</a:t>
            </a:r>
            <a:r>
              <a:rPr lang="en-US" sz="2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gi¸o</a:t>
            </a:r>
            <a:r>
              <a:rPr lang="en-US" sz="2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lín</a:t>
            </a:r>
            <a:r>
              <a:rPr lang="en-US" sz="2000" b="1" dirty="0">
                <a:solidFill>
                  <a:srgbClr val="002060"/>
                </a:solidFill>
                <a:latin typeface=".VnAvant" panose="020B7200000000000000" pitchFamily="34" charset="0"/>
              </a:rPr>
              <a:t> 5-6 </a:t>
            </a:r>
            <a:r>
              <a:rPr lang="en-US" sz="2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tuæi</a:t>
            </a:r>
            <a:endParaRPr lang="en-US" sz="2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CA94C-C3D1-1801-C11C-68DFBDA3CC61}"/>
              </a:ext>
            </a:extLst>
          </p:cNvPr>
          <p:cNvSpPr txBox="1"/>
          <p:nvPr/>
        </p:nvSpPr>
        <p:spPr>
          <a:xfrm>
            <a:off x="4257760" y="4191493"/>
            <a:ext cx="4924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  </a:t>
            </a:r>
            <a:r>
              <a:rPr lang="en-US" sz="1800" b="1" dirty="0" err="1">
                <a:latin typeface=".VnAvant" panose="020B7200000000000000" pitchFamily="34" charset="0"/>
              </a:rPr>
              <a:t>Gi¸o</a:t>
            </a:r>
            <a:r>
              <a:rPr lang="en-US" sz="1800" b="1" dirty="0">
                <a:latin typeface=".VnAvant" panose="020B7200000000000000" pitchFamily="34" charset="0"/>
              </a:rPr>
              <a:t> </a:t>
            </a:r>
            <a:r>
              <a:rPr lang="en-US" sz="1800" b="1" dirty="0" err="1">
                <a:latin typeface=".VnAvant" panose="020B7200000000000000" pitchFamily="34" charset="0"/>
              </a:rPr>
              <a:t>viªn</a:t>
            </a:r>
            <a:r>
              <a:rPr lang="en-US" sz="1800" b="1" dirty="0">
                <a:latin typeface=".VnAvant" panose="020B7200000000000000" pitchFamily="34" charset="0"/>
              </a:rPr>
              <a:t> : </a:t>
            </a:r>
            <a:r>
              <a:rPr lang="en-US" sz="1800" b="1" dirty="0" err="1">
                <a:latin typeface=".VnAvant" panose="020B7200000000000000" pitchFamily="34" charset="0"/>
              </a:rPr>
              <a:t>Vò</a:t>
            </a:r>
            <a:r>
              <a:rPr lang="en-US" sz="1800" b="1" dirty="0">
                <a:latin typeface=".VnAvant" panose="020B7200000000000000" pitchFamily="34" charset="0"/>
              </a:rPr>
              <a:t> </a:t>
            </a:r>
            <a:r>
              <a:rPr lang="en-US" sz="1800" b="1" dirty="0" err="1">
                <a:latin typeface=".VnAvant" panose="020B7200000000000000" pitchFamily="34" charset="0"/>
              </a:rPr>
              <a:t>ThÞ</a:t>
            </a:r>
            <a:r>
              <a:rPr lang="en-US" sz="1800" b="1" dirty="0">
                <a:latin typeface=".VnAvant" panose="020B7200000000000000" pitchFamily="34" charset="0"/>
              </a:rPr>
              <a:t> </a:t>
            </a:r>
            <a:r>
              <a:rPr lang="en-US" sz="1800" b="1" dirty="0" err="1">
                <a:latin typeface=".VnAvant" panose="020B7200000000000000" pitchFamily="34" charset="0"/>
              </a:rPr>
              <a:t>Chiªn</a:t>
            </a:r>
            <a:r>
              <a:rPr lang="en-US" sz="1800" b="1" dirty="0">
                <a:latin typeface=".VnAvant" panose="020B7200000000000000" pitchFamily="34" charset="0"/>
              </a:rPr>
              <a:t> Hµ</a:t>
            </a:r>
            <a:endParaRPr lang="en-US" sz="1800" b="1" dirty="0">
              <a:latin typeface=".VnAvant" panose="020B7200000000000000" pitchFamily="34" charset="0"/>
              <a:ea typeface="CasperOpenFace" panose="00000400000000000000" pitchFamily="2" charset="0"/>
              <a:cs typeface="CasperOpenFace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ền gấ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430" cy="6858000"/>
          </a:xfrm>
          <a:prstGeom prst="rect">
            <a:avLst/>
          </a:prstGeom>
        </p:spPr>
      </p:pic>
      <p:sp>
        <p:nvSpPr>
          <p:cNvPr id="4" name="WordArt 57"/>
          <p:cNvSpPr>
            <a:spLocks noTextEdit="1"/>
          </p:cNvSpPr>
          <p:nvPr/>
        </p:nvSpPr>
        <p:spPr>
          <a:xfrm>
            <a:off x="3154680" y="2438400"/>
            <a:ext cx="5342255" cy="20402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124200" y="1676400"/>
            <a:ext cx="54032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TC Củng cố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7830"/>
            <a:ext cx="3022600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"/>
            <a:ext cx="6802755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9" name="WordArt 57"/>
          <p:cNvSpPr>
            <a:spLocks noTextEdit="1"/>
          </p:cNvSpPr>
          <p:nvPr/>
        </p:nvSpPr>
        <p:spPr>
          <a:xfrm rot="21120000">
            <a:off x="3009265" y="1503680"/>
            <a:ext cx="4746625" cy="16402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0" descr="Happy Cute Little Kid Boy With Light Idea Stock Vector - Illustration of  homework, school: 1770799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" y="2819400"/>
            <a:ext cx="4114800" cy="4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Cute Little Kid Boy Read Book And Confused With Question Mark Stock Vector  - Illustration of cute, kawaii: 1770798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9" y="3276600"/>
            <a:ext cx="3987104" cy="41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63453" y="1740846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8975" y="457200"/>
            <a:ext cx="577024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chuyện về mùa hè</a:t>
            </a:r>
            <a:endParaRPr lang="en-US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Đọc thơ bé nghe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HẠ TUYỆT VỜI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4648200"/>
            <a:ext cx="40989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lăng đang hé mở</a:t>
            </a:r>
          </a:p>
        </p:txBody>
      </p:sp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4623435" cy="4385945"/>
          </a:xfrm>
          <a:prstGeom prst="rect">
            <a:avLst/>
          </a:prstGeom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70" y="0"/>
            <a:ext cx="4519930" cy="438594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62400" y="4648200"/>
            <a:ext cx="51377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rung rinh mắt cười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airplane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00200" y="4572000"/>
            <a:ext cx="61887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Ve đâu đây lấp ló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 muôn khúc nhạc vui</a:t>
            </a:r>
          </a:p>
        </p:txBody>
      </p:sp>
      <p:pic>
        <p:nvPicPr>
          <p:cNvPr id="3" name="Picture 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pic>
        <p:nvPicPr>
          <p:cNvPr id="4" name="Picture 3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3" name="Picture 1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6" name="Picture 15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và cao thế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rọi khắp muôn nơi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8845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những sợi chỉ nhỏ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nối đất với trời</a:t>
            </a:r>
          </a:p>
        </p:txBody>
      </p:sp>
      <p:pic>
        <p:nvPicPr>
          <p:cNvPr id="10" name="Picture 9" descr="trời,đ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8360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17410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67000" y="5791200"/>
            <a:ext cx="44151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Ôi mùa hạ tuyệt vời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Cho em bao mơ ước</a:t>
            </a:r>
          </a:p>
        </p:txBody>
      </p:sp>
      <p:pic>
        <p:nvPicPr>
          <p:cNvPr id="27" name="Picture 26" descr="anh-bau-troi-xanh-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1860" cy="2673350"/>
          </a:xfrm>
          <a:prstGeom prst="rect">
            <a:avLst/>
          </a:prstGeom>
        </p:spPr>
      </p:pic>
      <p:pic>
        <p:nvPicPr>
          <p:cNvPr id="28" name="Picture 27" descr="bằng l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0"/>
            <a:ext cx="4448175" cy="2673985"/>
          </a:xfrm>
          <a:prstGeom prst="rect">
            <a:avLst/>
          </a:prstGeom>
        </p:spPr>
      </p:pic>
      <p:pic>
        <p:nvPicPr>
          <p:cNvPr id="29" name="Picture 28" descr="phượng v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3985"/>
            <a:ext cx="4695190" cy="2812415"/>
          </a:xfrm>
          <a:prstGeom prst="rect">
            <a:avLst/>
          </a:prstGeom>
        </p:spPr>
      </p:pic>
      <p:pic>
        <p:nvPicPr>
          <p:cNvPr id="30" name="Picture 29" descr="mơ ướ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730" y="2673350"/>
            <a:ext cx="4446270" cy="281368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315"/>
          </a:xfrm>
          <a:prstGeom prst="rect">
            <a:avLst/>
          </a:prstGeom>
        </p:spPr>
      </p:pic>
      <p:sp>
        <p:nvSpPr>
          <p:cNvPr id="10269" name="WordArt 57"/>
          <p:cNvSpPr>
            <a:spLocks noTextEdit="1"/>
          </p:cNvSpPr>
          <p:nvPr/>
        </p:nvSpPr>
        <p:spPr>
          <a:xfrm>
            <a:off x="1371600" y="2057400"/>
            <a:ext cx="6353810" cy="12960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nội dung bài thơ</a:t>
            </a:r>
          </a:p>
        </p:txBody>
      </p:sp>
    </p:spTree>
  </p:cSld>
  <p:clrMapOvr>
    <a:masterClrMapping/>
  </p:clrMapOvr>
  <p:transition advTm="30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ắm biể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4530" cy="3218180"/>
          </a:xfrm>
          <a:prstGeom prst="rect">
            <a:avLst/>
          </a:prstGeom>
        </p:spPr>
      </p:pic>
      <p:pic>
        <p:nvPicPr>
          <p:cNvPr id="4" name="Picture 3" descr="câu c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95" y="14605"/>
            <a:ext cx="4632325" cy="3204210"/>
          </a:xfrm>
          <a:prstGeom prst="rect">
            <a:avLst/>
          </a:prstGeom>
        </p:spPr>
      </p:pic>
      <p:pic>
        <p:nvPicPr>
          <p:cNvPr id="5" name="Picture 4" descr="thả diề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466590" cy="3619500"/>
          </a:xfrm>
          <a:prstGeom prst="rect">
            <a:avLst/>
          </a:prstGeom>
        </p:spPr>
      </p:pic>
      <p:pic>
        <p:nvPicPr>
          <p:cNvPr id="6" name="Picture 5" descr="viki-town-khu-vui-choi-tre-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218815"/>
            <a:ext cx="4631055" cy="315785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148</Words>
  <Application>Microsoft Office PowerPoint</Application>
  <PresentationFormat>On-screen Show (4:3)</PresentationFormat>
  <Paragraphs>31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等线</vt:lpstr>
      <vt:lpstr>.VnAvant</vt:lpstr>
      <vt:lpstr>Arial</vt:lpstr>
      <vt:lpstr>Calibri</vt:lpstr>
      <vt:lpstr>HP001 5H</vt:lpstr>
      <vt:lpstr>SVN-Cookies</vt:lpstr>
      <vt:lpstr>Times New Roman</vt:lpstr>
      <vt:lpstr>Default Design</vt:lpstr>
      <vt:lpstr>包图主题2</vt:lpstr>
      <vt:lpstr>2_包图主题2</vt:lpstr>
      <vt:lpstr>3_包图主题2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Admin</cp:lastModifiedBy>
  <cp:revision>382</cp:revision>
  <dcterms:created xsi:type="dcterms:W3CDTF">2009-10-23T09:00:00Z</dcterms:created>
  <dcterms:modified xsi:type="dcterms:W3CDTF">2025-05-15T01:06:31Z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298D12D5C9974D71A3746D64CF8FC4B7</vt:lpwstr>
  </property>
  <property fmtid="{D5CDD505-2E9C-101B-9397-08002B2CF9AE}" pid="3" name="KSOProductBuildVer">
    <vt:lpwstr>1033-11.2.0.11029</vt:lpwstr>
  </property>
</Properties>
</file>