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3" r:id="rId5"/>
    <p:sldId id="259" r:id="rId6"/>
    <p:sldId id="261" r:id="rId7"/>
    <p:sldId id="263" r:id="rId8"/>
    <p:sldId id="264" r:id="rId9"/>
    <p:sldId id="265" r:id="rId10"/>
    <p:sldId id="266" r:id="rId11"/>
    <p:sldId id="268" r:id="rId12"/>
    <p:sldId id="270" r:id="rId13"/>
    <p:sldId id="271" r:id="rId14"/>
    <p:sldId id="272" r:id="rId15"/>
    <p:sldId id="27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78" d="100"/>
          <a:sy n="78" d="100"/>
        </p:scale>
        <p:origin x="77"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36F584-4E72-42E6-8B98-D95EC100B70B}" type="datetimeFigureOut">
              <a:rPr lang="en-US" smtClean="0"/>
              <a:t>4/23/2025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621F6-A2A7-467B-899B-8BF4CA8647B4}" type="slidenum">
              <a:rPr lang="en-US" smtClean="0"/>
              <a:t>‹#›</a:t>
            </a:fld>
            <a:endParaRPr lang="en-US"/>
          </a:p>
        </p:txBody>
      </p:sp>
    </p:spTree>
    <p:extLst>
      <p:ext uri="{BB962C8B-B14F-4D97-AF65-F5344CB8AC3E}">
        <p14:creationId xmlns:p14="http://schemas.microsoft.com/office/powerpoint/2010/main" val="2886065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36F584-4E72-42E6-8B98-D95EC100B70B}" type="datetimeFigureOut">
              <a:rPr lang="en-US" smtClean="0"/>
              <a:t>4/23/2025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621F6-A2A7-467B-899B-8BF4CA8647B4}" type="slidenum">
              <a:rPr lang="en-US" smtClean="0"/>
              <a:t>‹#›</a:t>
            </a:fld>
            <a:endParaRPr lang="en-US"/>
          </a:p>
        </p:txBody>
      </p:sp>
    </p:spTree>
    <p:extLst>
      <p:ext uri="{BB962C8B-B14F-4D97-AF65-F5344CB8AC3E}">
        <p14:creationId xmlns:p14="http://schemas.microsoft.com/office/powerpoint/2010/main" val="1110593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36F584-4E72-42E6-8B98-D95EC100B70B}" type="datetimeFigureOut">
              <a:rPr lang="en-US" smtClean="0"/>
              <a:t>4/23/2025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621F6-A2A7-467B-899B-8BF4CA8647B4}" type="slidenum">
              <a:rPr lang="en-US" smtClean="0"/>
              <a:t>‹#›</a:t>
            </a:fld>
            <a:endParaRPr lang="en-US"/>
          </a:p>
        </p:txBody>
      </p:sp>
    </p:spTree>
    <p:extLst>
      <p:ext uri="{BB962C8B-B14F-4D97-AF65-F5344CB8AC3E}">
        <p14:creationId xmlns:p14="http://schemas.microsoft.com/office/powerpoint/2010/main" val="2956210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36F584-4E72-42E6-8B98-D95EC100B70B}" type="datetimeFigureOut">
              <a:rPr lang="en-US" smtClean="0"/>
              <a:t>4/23/2025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621F6-A2A7-467B-899B-8BF4CA8647B4}" type="slidenum">
              <a:rPr lang="en-US" smtClean="0"/>
              <a:t>‹#›</a:t>
            </a:fld>
            <a:endParaRPr lang="en-US"/>
          </a:p>
        </p:txBody>
      </p:sp>
    </p:spTree>
    <p:extLst>
      <p:ext uri="{BB962C8B-B14F-4D97-AF65-F5344CB8AC3E}">
        <p14:creationId xmlns:p14="http://schemas.microsoft.com/office/powerpoint/2010/main" val="2114227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136F584-4E72-42E6-8B98-D95EC100B70B}" type="datetimeFigureOut">
              <a:rPr lang="en-US" smtClean="0"/>
              <a:t>4/23/2025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621F6-A2A7-467B-899B-8BF4CA8647B4}" type="slidenum">
              <a:rPr lang="en-US" smtClean="0"/>
              <a:t>‹#›</a:t>
            </a:fld>
            <a:endParaRPr lang="en-US"/>
          </a:p>
        </p:txBody>
      </p:sp>
    </p:spTree>
    <p:extLst>
      <p:ext uri="{BB962C8B-B14F-4D97-AF65-F5344CB8AC3E}">
        <p14:creationId xmlns:p14="http://schemas.microsoft.com/office/powerpoint/2010/main" val="251388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36F584-4E72-42E6-8B98-D95EC100B70B}" type="datetimeFigureOut">
              <a:rPr lang="en-US" smtClean="0"/>
              <a:t>4/23/2025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621F6-A2A7-467B-899B-8BF4CA8647B4}" type="slidenum">
              <a:rPr lang="en-US" smtClean="0"/>
              <a:t>‹#›</a:t>
            </a:fld>
            <a:endParaRPr lang="en-US"/>
          </a:p>
        </p:txBody>
      </p:sp>
    </p:spTree>
    <p:extLst>
      <p:ext uri="{BB962C8B-B14F-4D97-AF65-F5344CB8AC3E}">
        <p14:creationId xmlns:p14="http://schemas.microsoft.com/office/powerpoint/2010/main" val="994205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36F584-4E72-42E6-8B98-D95EC100B70B}" type="datetimeFigureOut">
              <a:rPr lang="en-US" smtClean="0"/>
              <a:t>4/23/2025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1621F6-A2A7-467B-899B-8BF4CA8647B4}" type="slidenum">
              <a:rPr lang="en-US" smtClean="0"/>
              <a:t>‹#›</a:t>
            </a:fld>
            <a:endParaRPr lang="en-US"/>
          </a:p>
        </p:txBody>
      </p:sp>
    </p:spTree>
    <p:extLst>
      <p:ext uri="{BB962C8B-B14F-4D97-AF65-F5344CB8AC3E}">
        <p14:creationId xmlns:p14="http://schemas.microsoft.com/office/powerpoint/2010/main" val="539015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36F584-4E72-42E6-8B98-D95EC100B70B}" type="datetimeFigureOut">
              <a:rPr lang="en-US" smtClean="0"/>
              <a:t>4/23/2025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1621F6-A2A7-467B-899B-8BF4CA8647B4}" type="slidenum">
              <a:rPr lang="en-US" smtClean="0"/>
              <a:t>‹#›</a:t>
            </a:fld>
            <a:endParaRPr lang="en-US"/>
          </a:p>
        </p:txBody>
      </p:sp>
    </p:spTree>
    <p:extLst>
      <p:ext uri="{BB962C8B-B14F-4D97-AF65-F5344CB8AC3E}">
        <p14:creationId xmlns:p14="http://schemas.microsoft.com/office/powerpoint/2010/main" val="1140801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36F584-4E72-42E6-8B98-D95EC100B70B}" type="datetimeFigureOut">
              <a:rPr lang="en-US" smtClean="0"/>
              <a:t>4/23/2025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1621F6-A2A7-467B-899B-8BF4CA8647B4}" type="slidenum">
              <a:rPr lang="en-US" smtClean="0"/>
              <a:t>‹#›</a:t>
            </a:fld>
            <a:endParaRPr lang="en-US"/>
          </a:p>
        </p:txBody>
      </p:sp>
    </p:spTree>
    <p:extLst>
      <p:ext uri="{BB962C8B-B14F-4D97-AF65-F5344CB8AC3E}">
        <p14:creationId xmlns:p14="http://schemas.microsoft.com/office/powerpoint/2010/main" val="1405203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136F584-4E72-42E6-8B98-D95EC100B70B}" type="datetimeFigureOut">
              <a:rPr lang="en-US" smtClean="0"/>
              <a:t>4/23/2025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621F6-A2A7-467B-899B-8BF4CA8647B4}" type="slidenum">
              <a:rPr lang="en-US" smtClean="0"/>
              <a:t>‹#›</a:t>
            </a:fld>
            <a:endParaRPr lang="en-US"/>
          </a:p>
        </p:txBody>
      </p:sp>
    </p:spTree>
    <p:extLst>
      <p:ext uri="{BB962C8B-B14F-4D97-AF65-F5344CB8AC3E}">
        <p14:creationId xmlns:p14="http://schemas.microsoft.com/office/powerpoint/2010/main" val="4120409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136F584-4E72-42E6-8B98-D95EC100B70B}" type="datetimeFigureOut">
              <a:rPr lang="en-US" smtClean="0"/>
              <a:t>4/23/2025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621F6-A2A7-467B-899B-8BF4CA8647B4}" type="slidenum">
              <a:rPr lang="en-US" smtClean="0"/>
              <a:t>‹#›</a:t>
            </a:fld>
            <a:endParaRPr lang="en-US"/>
          </a:p>
        </p:txBody>
      </p:sp>
    </p:spTree>
    <p:extLst>
      <p:ext uri="{BB962C8B-B14F-4D97-AF65-F5344CB8AC3E}">
        <p14:creationId xmlns:p14="http://schemas.microsoft.com/office/powerpoint/2010/main" val="878407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36F584-4E72-42E6-8B98-D95EC100B70B}" type="datetimeFigureOut">
              <a:rPr lang="en-US" smtClean="0"/>
              <a:t>4/23/2025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1621F6-A2A7-467B-899B-8BF4CA8647B4}" type="slidenum">
              <a:rPr lang="en-US" smtClean="0"/>
              <a:t>‹#›</a:t>
            </a:fld>
            <a:endParaRPr lang="en-US"/>
          </a:p>
        </p:txBody>
      </p:sp>
    </p:spTree>
    <p:extLst>
      <p:ext uri="{BB962C8B-B14F-4D97-AF65-F5344CB8AC3E}">
        <p14:creationId xmlns:p14="http://schemas.microsoft.com/office/powerpoint/2010/main" val="12996964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2467" y="-1035"/>
            <a:ext cx="13962491" cy="7021996"/>
          </a:xfrm>
          <a:prstGeom prst="rect">
            <a:avLst/>
          </a:prstGeom>
        </p:spPr>
      </p:pic>
      <p:sp>
        <p:nvSpPr>
          <p:cNvPr id="5" name="Title 1"/>
          <p:cNvSpPr txBox="1">
            <a:spLocks/>
          </p:cNvSpPr>
          <p:nvPr/>
        </p:nvSpPr>
        <p:spPr>
          <a:xfrm>
            <a:off x="-1850004" y="0"/>
            <a:ext cx="8382000" cy="8080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1800" b="1" smtClean="0"/>
              <a:t>UBND QUẬN LONG BIÊN</a:t>
            </a:r>
            <a:br>
              <a:rPr lang="en-US" altLang="en-US" sz="1800" b="1" smtClean="0"/>
            </a:br>
            <a:r>
              <a:rPr lang="en-US" altLang="en-US" sz="1800" b="1" smtClean="0"/>
              <a:t>TRƯỜNG MẦM NON HOA SEN</a:t>
            </a:r>
            <a:endParaRPr lang="en-US" altLang="en-US" sz="1800" b="1" dirty="0"/>
          </a:p>
        </p:txBody>
      </p:sp>
      <p:sp>
        <p:nvSpPr>
          <p:cNvPr id="6" name="Title 1"/>
          <p:cNvSpPr txBox="1">
            <a:spLocks/>
          </p:cNvSpPr>
          <p:nvPr/>
        </p:nvSpPr>
        <p:spPr bwMode="auto">
          <a:xfrm>
            <a:off x="1367624" y="5257800"/>
            <a:ext cx="8336943" cy="808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800" b="1" dirty="0"/>
              <a:t>LĨNH VỰC PHÁT </a:t>
            </a:r>
            <a:r>
              <a:rPr lang="en-US" altLang="en-US" sz="2800" b="1" dirty="0" smtClean="0"/>
              <a:t>TRIỂN </a:t>
            </a:r>
            <a:r>
              <a:rPr lang="en-US" altLang="en-US" sz="2800" b="1" i="1" dirty="0" smtClean="0"/>
              <a:t>NGÔN</a:t>
            </a:r>
            <a:r>
              <a:rPr lang="en-US" altLang="en-US" sz="2800" b="1" dirty="0" smtClean="0"/>
              <a:t> NGỮ</a:t>
            </a:r>
          </a:p>
          <a:p>
            <a:pPr algn="ctr" eaLnBrk="1" hangingPunct="1">
              <a:spcBef>
                <a:spcPct val="0"/>
              </a:spcBef>
              <a:buFontTx/>
              <a:buNone/>
            </a:pPr>
            <a:endParaRPr lang="en-US" altLang="en-US" sz="2400" b="1" dirty="0" smtClean="0">
              <a:solidFill>
                <a:schemeClr val="tx2"/>
              </a:solidFill>
            </a:endParaRPr>
          </a:p>
          <a:p>
            <a:pPr algn="ctr" eaLnBrk="1" hangingPunct="1">
              <a:spcBef>
                <a:spcPct val="0"/>
              </a:spcBef>
              <a:buFontTx/>
              <a:buNone/>
            </a:pPr>
            <a:r>
              <a:rPr lang="en-US" altLang="en-US" sz="2000" b="1" dirty="0" smtClean="0">
                <a:solidFill>
                  <a:srgbClr val="FF0000"/>
                </a:solidFill>
              </a:rPr>
              <a:t>ĐỀ TÀI : </a:t>
            </a:r>
            <a:r>
              <a:rPr lang="en-US" altLang="en-US" sz="2000" b="1" i="1" dirty="0" smtClean="0">
                <a:solidFill>
                  <a:srgbClr val="FF0000"/>
                </a:solidFill>
              </a:rPr>
              <a:t>THƠ </a:t>
            </a:r>
            <a:r>
              <a:rPr lang="en-US" altLang="en-US" sz="2000" b="1" i="1" dirty="0" smtClean="0">
                <a:solidFill>
                  <a:srgbClr val="FF0000"/>
                </a:solidFill>
                <a:latin typeface="Times New Roman" panose="02020603050405020304" pitchFamily="18" charset="0"/>
                <a:cs typeface="Times New Roman" panose="02020603050405020304" pitchFamily="18" charset="0"/>
              </a:rPr>
              <a:t>“ HOA QUANH LĂNG BÁC ”</a:t>
            </a:r>
          </a:p>
          <a:p>
            <a:pPr algn="ctr" eaLnBrk="1" hangingPunct="1">
              <a:spcBef>
                <a:spcPct val="0"/>
              </a:spcBef>
              <a:buFontTx/>
              <a:buNone/>
            </a:pPr>
            <a:endParaRPr lang="en-US" altLang="en-US" sz="2000" b="1" i="1" dirty="0" smtClean="0">
              <a:solidFill>
                <a:schemeClr val="tx2"/>
              </a:solidFill>
            </a:endParaRPr>
          </a:p>
          <a:p>
            <a:pPr algn="ctr" eaLnBrk="1" hangingPunct="1">
              <a:spcBef>
                <a:spcPct val="0"/>
              </a:spcBef>
              <a:buFontTx/>
              <a:buNone/>
            </a:pPr>
            <a:r>
              <a:rPr lang="en-US" altLang="en-US" sz="2000" b="1" dirty="0" err="1" smtClean="0"/>
              <a:t>Lứa</a:t>
            </a:r>
            <a:r>
              <a:rPr lang="en-US" altLang="en-US" sz="2000" b="1" dirty="0" smtClean="0"/>
              <a:t> </a:t>
            </a:r>
            <a:r>
              <a:rPr lang="en-US" altLang="en-US" sz="2000" b="1" dirty="0" err="1"/>
              <a:t>tuổi</a:t>
            </a:r>
            <a:r>
              <a:rPr lang="en-US" altLang="en-US" sz="2000" b="1" dirty="0"/>
              <a:t> : </a:t>
            </a:r>
            <a:r>
              <a:rPr lang="en-US" altLang="en-US" sz="2000" b="1" dirty="0" err="1"/>
              <a:t>Mẫu</a:t>
            </a:r>
            <a:r>
              <a:rPr lang="en-US" altLang="en-US" sz="2000" b="1" dirty="0"/>
              <a:t> </a:t>
            </a:r>
            <a:r>
              <a:rPr lang="en-US" altLang="en-US" sz="2000" b="1" dirty="0" err="1"/>
              <a:t>giáo</a:t>
            </a:r>
            <a:r>
              <a:rPr lang="en-US" altLang="en-US" sz="2000" b="1" dirty="0"/>
              <a:t> </a:t>
            </a:r>
            <a:r>
              <a:rPr lang="en-US" altLang="en-US" sz="2000" b="1" dirty="0" err="1"/>
              <a:t>bé</a:t>
            </a:r>
            <a:r>
              <a:rPr lang="en-US" altLang="en-US" sz="2000" b="1" dirty="0"/>
              <a:t> 3-4 </a:t>
            </a:r>
            <a:r>
              <a:rPr lang="en-US" altLang="en-US" sz="2000" b="1" dirty="0" err="1"/>
              <a:t>tuổi</a:t>
            </a:r>
            <a:endParaRPr lang="en-US" altLang="en-US" sz="2000" b="1" dirty="0"/>
          </a:p>
          <a:p>
            <a:pPr algn="ctr" eaLnBrk="1" hangingPunct="1">
              <a:spcBef>
                <a:spcPct val="0"/>
              </a:spcBef>
              <a:buFontTx/>
              <a:buNone/>
            </a:pPr>
            <a:r>
              <a:rPr lang="en-US" altLang="en-US" sz="2000" b="1" dirty="0"/>
              <a:t> </a:t>
            </a:r>
          </a:p>
        </p:txBody>
      </p:sp>
    </p:spTree>
    <p:extLst>
      <p:ext uri="{BB962C8B-B14F-4D97-AF65-F5344CB8AC3E}">
        <p14:creationId xmlns:p14="http://schemas.microsoft.com/office/powerpoint/2010/main" val="22614838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7316" y="-42072"/>
            <a:ext cx="12034684" cy="6895516"/>
          </a:xfrm>
          <a:noFill/>
        </p:spPr>
      </p:pic>
      <p:sp>
        <p:nvSpPr>
          <p:cNvPr id="6" name="Title 1"/>
          <p:cNvSpPr>
            <a:spLocks noGrp="1"/>
          </p:cNvSpPr>
          <p:nvPr>
            <p:ph type="title"/>
          </p:nvPr>
        </p:nvSpPr>
        <p:spPr>
          <a:xfrm>
            <a:off x="3817375" y="5267326"/>
            <a:ext cx="10515600" cy="1325563"/>
          </a:xfrm>
        </p:spPr>
        <p:txBody>
          <a:bodyPr/>
          <a:lstStyle/>
          <a:p>
            <a:r>
              <a:rPr lang="en-US" dirty="0" err="1" smtClean="0">
                <a:latin typeface="Times New Roman" panose="02020603050405020304" pitchFamily="18" charset="0"/>
                <a:cs typeface="Times New Roman" panose="02020603050405020304" pitchFamily="18" charset="0"/>
              </a:rPr>
              <a:t>Xuân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tươi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sắc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hoa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đào</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4812" y="929510"/>
            <a:ext cx="6543982" cy="44294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7009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1)">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37516"/>
            <a:ext cx="12034684" cy="6895516"/>
          </a:xfrm>
          <a:noFill/>
        </p:spPr>
      </p:pic>
      <p:sp>
        <p:nvSpPr>
          <p:cNvPr id="6" name="Title 1"/>
          <p:cNvSpPr>
            <a:spLocks noGrp="1"/>
          </p:cNvSpPr>
          <p:nvPr>
            <p:ph type="title"/>
          </p:nvPr>
        </p:nvSpPr>
        <p:spPr>
          <a:xfrm>
            <a:off x="3817375" y="5267326"/>
            <a:ext cx="10515600" cy="1325563"/>
          </a:xfrm>
        </p:spPr>
        <p:txBody>
          <a:bodyPr/>
          <a:lstStyle/>
          <a:p>
            <a:r>
              <a:rPr lang="en-US" dirty="0" err="1" smtClean="0">
                <a:latin typeface="Times New Roman" panose="02020603050405020304" pitchFamily="18" charset="0"/>
                <a:cs typeface="Times New Roman" panose="02020603050405020304" pitchFamily="18" charset="0"/>
              </a:rPr>
              <a:t>Hè</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về</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sen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toả</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ngát</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7468" y="796414"/>
            <a:ext cx="6930908" cy="43237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2990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034684" cy="6895516"/>
          </a:xfrm>
          <a:noFill/>
        </p:spPr>
      </p:pic>
      <p:sp>
        <p:nvSpPr>
          <p:cNvPr id="7" name="Title 1"/>
          <p:cNvSpPr txBox="1">
            <a:spLocks/>
          </p:cNvSpPr>
          <p:nvPr/>
        </p:nvSpPr>
        <p:spPr>
          <a:xfrm>
            <a:off x="4021393" y="4699819"/>
            <a:ext cx="4823536" cy="20156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err="1" smtClean="0">
                <a:latin typeface="Times New Roman" panose="02020603050405020304" pitchFamily="18" charset="0"/>
                <a:cs typeface="Times New Roman" panose="02020603050405020304" pitchFamily="18" charset="0"/>
              </a:rPr>
              <a:t>Như</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bao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người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đứng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gác</a:t>
            </a:r>
            <a:r>
              <a:rPr lang="en-US" sz="3200" dirty="0" smtClean="0">
                <a:latin typeface="Times New Roman" panose="02020603050405020304" pitchFamily="18" charset="0"/>
                <a:cs typeface="Times New Roman" panose="02020603050405020304" pitchFamily="18" charset="0"/>
              </a:rPr>
              <a:t> </a:t>
            </a:r>
            <a:br>
              <a:rPr lang="en-US" sz="3200" dirty="0" smtClean="0">
                <a:latin typeface="Times New Roman" panose="02020603050405020304" pitchFamily="18" charset="0"/>
                <a:cs typeface="Times New Roman" panose="02020603050405020304" pitchFamily="18" charset="0"/>
              </a:rPr>
            </a:br>
            <a:r>
              <a:rPr lang="en-US" sz="3200" dirty="0" err="1" smtClean="0">
                <a:latin typeface="Times New Roman" panose="02020603050405020304" pitchFamily="18" charset="0"/>
                <a:cs typeface="Times New Roman" panose="02020603050405020304" pitchFamily="18" charset="0"/>
              </a:rPr>
              <a:t>Thay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phiên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nhau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đêm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ngày</a:t>
            </a:r>
            <a:r>
              <a:rPr lang="en-US" sz="3200" dirty="0" smtClean="0">
                <a:latin typeface="Times New Roman" panose="02020603050405020304" pitchFamily="18" charset="0"/>
                <a:cs typeface="Times New Roman" panose="02020603050405020304" pitchFamily="18" charset="0"/>
              </a:rPr>
              <a:t/>
            </a:r>
            <a:br>
              <a:rPr lang="en-US" sz="3200" dirty="0" smtClean="0">
                <a:latin typeface="Times New Roman" panose="02020603050405020304" pitchFamily="18" charset="0"/>
                <a:cs typeface="Times New Roman" panose="02020603050405020304" pitchFamily="18" charset="0"/>
              </a:rPr>
            </a:br>
            <a:r>
              <a:rPr lang="en-US" sz="3200" dirty="0" err="1" smtClean="0">
                <a:latin typeface="Times New Roman" panose="02020603050405020304" pitchFamily="18" charset="0"/>
                <a:cs typeface="Times New Roman" panose="02020603050405020304" pitchFamily="18" charset="0"/>
              </a:rPr>
              <a:t>Hoa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nở</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quanh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Lăng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Bác</a:t>
            </a:r>
            <a:r>
              <a:rPr lang="en-US" sz="3200" dirty="0" smtClean="0">
                <a:latin typeface="Times New Roman" panose="02020603050405020304" pitchFamily="18" charset="0"/>
                <a:cs typeface="Times New Roman" panose="02020603050405020304" pitchFamily="18" charset="0"/>
              </a:rPr>
              <a:t/>
            </a:r>
            <a:br>
              <a:rPr lang="en-US" sz="3200" dirty="0" smtClean="0">
                <a:latin typeface="Times New Roman" panose="02020603050405020304" pitchFamily="18" charset="0"/>
                <a:cs typeface="Times New Roman" panose="02020603050405020304" pitchFamily="18" charset="0"/>
              </a:rPr>
            </a:br>
            <a:r>
              <a:rPr lang="en-US" sz="3200" dirty="0" err="1" smtClean="0">
                <a:latin typeface="Times New Roman" panose="02020603050405020304" pitchFamily="18" charset="0"/>
                <a:cs typeface="Times New Roman" panose="02020603050405020304" pitchFamily="18" charset="0"/>
              </a:rPr>
              <a:t>Suốt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bốn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mùa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hương</a:t>
            </a:r>
            <a:r>
              <a:rPr lang="en-US" sz="3200" dirty="0" smtClean="0">
                <a:latin typeface="Times New Roman" panose="02020603050405020304" pitchFamily="18" charset="0"/>
                <a:cs typeface="Times New Roman" panose="02020603050405020304" pitchFamily="18" charset="0"/>
              </a:rPr>
              <a:t> bay.</a:t>
            </a:r>
            <a:endParaRPr lang="en-US" sz="32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7832" y="255196"/>
            <a:ext cx="6347616" cy="41894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53225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60638" cy="6858000"/>
          </a:xfrm>
        </p:spPr>
      </p:pic>
      <p:sp>
        <p:nvSpPr>
          <p:cNvPr id="5" name="Title 1"/>
          <p:cNvSpPr>
            <a:spLocks noGrp="1"/>
          </p:cNvSpPr>
          <p:nvPr>
            <p:ph type="title"/>
          </p:nvPr>
        </p:nvSpPr>
        <p:spPr>
          <a:xfrm>
            <a:off x="661220" y="2606881"/>
            <a:ext cx="10515600" cy="1325563"/>
          </a:xfrm>
        </p:spPr>
        <p:txBody>
          <a:bodyPr/>
          <a:lstStyle/>
          <a:p>
            <a:pPr algn="ctr"/>
            <a:r>
              <a:rPr lang="en-US" dirty="0" err="1" smtClean="0">
                <a:solidFill>
                  <a:srgbClr val="FF0000"/>
                </a:solidFill>
                <a:latin typeface="UTM Flavour" panose="02040603050506020204" pitchFamily="18" charset="0"/>
                <a:cs typeface="Times New Roman" panose="02020603050405020304" pitchFamily="18" charset="0"/>
              </a:rPr>
              <a:t>Đàm</a:t>
            </a:r>
            <a:r>
              <a:rPr lang="en-US" dirty="0" smtClean="0">
                <a:solidFill>
                  <a:srgbClr val="FF0000"/>
                </a:solidFill>
                <a:latin typeface="UTM Flavour" panose="02040603050506020204" pitchFamily="18" charset="0"/>
                <a:cs typeface="Times New Roman" panose="02020603050405020304" pitchFamily="18" charset="0"/>
              </a:rPr>
              <a:t> </a:t>
            </a:r>
            <a:r>
              <a:rPr lang="en-US" dirty="0" err="1" smtClean="0">
                <a:solidFill>
                  <a:srgbClr val="FF0000"/>
                </a:solidFill>
                <a:latin typeface="UTM Flavour" panose="02040603050506020204" pitchFamily="18" charset="0"/>
                <a:cs typeface="Times New Roman" panose="02020603050405020304" pitchFamily="18" charset="0"/>
              </a:rPr>
              <a:t>thoại</a:t>
            </a:r>
            <a:r>
              <a:rPr lang="en-US" dirty="0" smtClean="0">
                <a:solidFill>
                  <a:srgbClr val="FF0000"/>
                </a:solidFill>
                <a:latin typeface="UTM Flavour" panose="02040603050506020204" pitchFamily="18" charset="0"/>
                <a:cs typeface="Times New Roman" panose="02020603050405020304" pitchFamily="18" charset="0"/>
              </a:rPr>
              <a:t> – </a:t>
            </a:r>
            <a:r>
              <a:rPr lang="en-US" dirty="0" err="1" smtClean="0">
                <a:solidFill>
                  <a:srgbClr val="FF0000"/>
                </a:solidFill>
                <a:latin typeface="UTM Flavour" panose="02040603050506020204" pitchFamily="18" charset="0"/>
                <a:cs typeface="Times New Roman" panose="02020603050405020304" pitchFamily="18" charset="0"/>
              </a:rPr>
              <a:t>Trích</a:t>
            </a:r>
            <a:r>
              <a:rPr lang="en-US" dirty="0" smtClean="0">
                <a:solidFill>
                  <a:srgbClr val="FF0000"/>
                </a:solidFill>
                <a:latin typeface="UTM Flavour" panose="02040603050506020204" pitchFamily="18" charset="0"/>
                <a:cs typeface="Times New Roman" panose="02020603050405020304" pitchFamily="18" charset="0"/>
              </a:rPr>
              <a:t> </a:t>
            </a:r>
            <a:r>
              <a:rPr lang="en-US" dirty="0" err="1" smtClean="0">
                <a:solidFill>
                  <a:srgbClr val="FF0000"/>
                </a:solidFill>
                <a:latin typeface="UTM Flavour" panose="02040603050506020204" pitchFamily="18" charset="0"/>
                <a:cs typeface="Times New Roman" panose="02020603050405020304" pitchFamily="18" charset="0"/>
              </a:rPr>
              <a:t>dẫn</a:t>
            </a:r>
            <a:r>
              <a:rPr lang="en-US" dirty="0" smtClean="0">
                <a:solidFill>
                  <a:srgbClr val="FF0000"/>
                </a:solidFill>
                <a:latin typeface="UTM Flavour" panose="02040603050506020204" pitchFamily="18" charset="0"/>
                <a:cs typeface="Times New Roman" panose="02020603050405020304" pitchFamily="18" charset="0"/>
              </a:rPr>
              <a:t> </a:t>
            </a:r>
            <a:endParaRPr lang="en-US" dirty="0">
              <a:solidFill>
                <a:srgbClr val="FF0000"/>
              </a:solidFill>
              <a:latin typeface="UTM Flavour"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4598074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1172" y="4917462"/>
            <a:ext cx="5923053" cy="907592"/>
          </a:xfrm>
        </p:spPr>
        <p:txBody>
          <a:bodyPr/>
          <a:lstStyle/>
          <a:p>
            <a:endParaRPr lang="en-US" dirty="0"/>
          </a:p>
        </p:txBody>
      </p:sp>
      <p:sp>
        <p:nvSpPr>
          <p:cNvPr id="5" name="Content Placeholder 4"/>
          <p:cNvSpPr>
            <a:spLocks noGrp="1"/>
          </p:cNvSpPr>
          <p:nvPr>
            <p:ph idx="1"/>
          </p:nvPr>
        </p:nvSpPr>
        <p:spPr/>
        <p:txBody>
          <a:bodyPr/>
          <a:lstStyle/>
          <a:p>
            <a:endParaRPr lang="en-US" dirty="0"/>
          </a:p>
        </p:txBody>
      </p:sp>
      <p:pic>
        <p:nvPicPr>
          <p:cNvPr id="4098" name="Picture 2" descr="phong-nen-powerpoint-de-thuong-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764898" y="1682649"/>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dirty="0" err="1" smtClean="0">
                <a:solidFill>
                  <a:srgbClr val="FF0000"/>
                </a:solidFill>
                <a:latin typeface="UTM Flavour" panose="02040603050506020204" pitchFamily="18" charset="0"/>
                <a:cs typeface="Times New Roman" panose="02020603050405020304" pitchFamily="18" charset="0"/>
              </a:rPr>
              <a:t>Đọc</a:t>
            </a:r>
            <a:r>
              <a:rPr lang="en-US" sz="9600" dirty="0" smtClean="0">
                <a:solidFill>
                  <a:srgbClr val="FF0000"/>
                </a:solidFill>
                <a:latin typeface="UTM Flavour" panose="02040603050506020204" pitchFamily="18" charset="0"/>
                <a:cs typeface="Times New Roman" panose="02020603050405020304" pitchFamily="18" charset="0"/>
              </a:rPr>
              <a:t> </a:t>
            </a:r>
            <a:r>
              <a:rPr lang="en-US" sz="9600" dirty="0" err="1" smtClean="0">
                <a:solidFill>
                  <a:srgbClr val="FF0000"/>
                </a:solidFill>
                <a:latin typeface="UTM Flavour" panose="02040603050506020204" pitchFamily="18" charset="0"/>
                <a:cs typeface="Times New Roman" panose="02020603050405020304" pitchFamily="18" charset="0"/>
              </a:rPr>
              <a:t>thơ</a:t>
            </a:r>
            <a:r>
              <a:rPr lang="en-US" sz="9600" dirty="0" smtClean="0">
                <a:solidFill>
                  <a:srgbClr val="FF0000"/>
                </a:solidFill>
                <a:latin typeface="UTM Flavour" panose="02040603050506020204" pitchFamily="18" charset="0"/>
                <a:cs typeface="Times New Roman" panose="02020603050405020304" pitchFamily="18" charset="0"/>
              </a:rPr>
              <a:t> </a:t>
            </a:r>
            <a:endParaRPr lang="en-US" sz="9600" dirty="0">
              <a:solidFill>
                <a:srgbClr val="FF0000"/>
              </a:solidFill>
              <a:latin typeface="UTM Flavour"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5063882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descr="phong-nen-powerpoint-de-thuong-3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484" y="-260818"/>
            <a:ext cx="11906864" cy="7222057"/>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764898" y="1682649"/>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dirty="0" smtClean="0">
                <a:solidFill>
                  <a:srgbClr val="FF0000"/>
                </a:solidFill>
                <a:latin typeface="UTM Flavour" panose="02040603050506020204" pitchFamily="18" charset="0"/>
                <a:cs typeface="Times New Roman" panose="02020603050405020304" pitchFamily="18" charset="0"/>
              </a:rPr>
              <a:t>Thank you</a:t>
            </a:r>
            <a:endParaRPr lang="en-US" sz="9600" dirty="0">
              <a:solidFill>
                <a:srgbClr val="FF0000"/>
              </a:solidFill>
              <a:latin typeface="UTM Flavour"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8730163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Yêu Hà Nội (HINH MINH HOA THEO LOI BAI HAT)">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0" y="0"/>
            <a:ext cx="12191999" cy="6858000"/>
          </a:xfrm>
        </p:spPr>
      </p:pic>
    </p:spTree>
    <p:extLst>
      <p:ext uri="{BB962C8B-B14F-4D97-AF65-F5344CB8AC3E}">
        <p14:creationId xmlns:p14="http://schemas.microsoft.com/office/powerpoint/2010/main" val="40308255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2277" y="-110956"/>
            <a:ext cx="12507400" cy="7378083"/>
          </a:xfrm>
        </p:spPr>
      </p:pic>
      <p:sp>
        <p:nvSpPr>
          <p:cNvPr id="6" name="Title 1"/>
          <p:cNvSpPr>
            <a:spLocks noGrp="1"/>
          </p:cNvSpPr>
          <p:nvPr>
            <p:ph type="title"/>
          </p:nvPr>
        </p:nvSpPr>
        <p:spPr>
          <a:xfrm>
            <a:off x="8722580" y="2965835"/>
            <a:ext cx="4475922" cy="612251"/>
          </a:xfrm>
        </p:spPr>
        <p:txBody>
          <a:bodyPr>
            <a:normAutofit fontScale="90000"/>
          </a:bodyPr>
          <a:lstStyle/>
          <a:p>
            <a:r>
              <a:rPr lang="en-US" sz="2000" dirty="0" err="1" smtClean="0">
                <a:latin typeface="Times New Roman" panose="02020603050405020304" pitchFamily="18" charset="0"/>
                <a:cs typeface="Times New Roman" panose="02020603050405020304" pitchFamily="18" charset="0"/>
              </a:rPr>
              <a:t>Hoa</a:t>
            </a:r>
            <a:r>
              <a:rPr lang="en-US" sz="2000" dirty="0" smtClean="0">
                <a:latin typeface="Times New Roman" panose="02020603050405020304" pitchFamily="18" charset="0"/>
                <a:cs typeface="Times New Roman" panose="02020603050405020304" pitchFamily="18" charset="0"/>
              </a:rPr>
              <a:t> ban </a:t>
            </a:r>
            <a:r>
              <a:rPr lang="en-US" sz="2000" dirty="0" err="1" smtClean="0">
                <a:latin typeface="Times New Roman" panose="02020603050405020304" pitchFamily="18" charset="0"/>
                <a:cs typeface="Times New Roman" panose="02020603050405020304" pitchFamily="18" charset="0"/>
              </a:rPr>
              <a:t>xoè</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cánh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trắng</a:t>
            </a:r>
            <a:r>
              <a:rPr lang="en-US" sz="2000" dirty="0" smtClean="0">
                <a:latin typeface="Times New Roman" panose="02020603050405020304" pitchFamily="18" charset="0"/>
                <a:cs typeface="Times New Roman" panose="02020603050405020304" pitchFamily="18" charset="0"/>
              </a:rPr>
              <a:t/>
            </a:r>
            <a:br>
              <a:rPr lang="en-US" sz="2000" dirty="0" smtClean="0">
                <a:latin typeface="Times New Roman" panose="02020603050405020304" pitchFamily="18" charset="0"/>
                <a:cs typeface="Times New Roman" panose="02020603050405020304" pitchFamily="18" charset="0"/>
              </a:rPr>
            </a:br>
            <a:r>
              <a:rPr lang="en-US" sz="2000" dirty="0" smtClean="0">
                <a:latin typeface="Times New Roman" panose="02020603050405020304" pitchFamily="18" charset="0"/>
                <a:cs typeface="Times New Roman" panose="02020603050405020304" pitchFamily="18" charset="0"/>
              </a:rPr>
              <a:t>Lan </a:t>
            </a:r>
            <a:r>
              <a:rPr lang="en-US" sz="2000" dirty="0" err="1" smtClean="0">
                <a:latin typeface="Times New Roman" panose="02020603050405020304" pitchFamily="18" charset="0"/>
                <a:cs typeface="Times New Roman" panose="02020603050405020304" pitchFamily="18" charset="0"/>
              </a:rPr>
              <a:t>tươi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màu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nắng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vàng</a:t>
            </a:r>
            <a:r>
              <a:rPr lang="en-US" sz="2000" dirty="0" smtClean="0">
                <a:latin typeface="Times New Roman" panose="02020603050405020304" pitchFamily="18" charset="0"/>
                <a:cs typeface="Times New Roman" panose="02020603050405020304" pitchFamily="18" charset="0"/>
              </a:rPr>
              <a:t/>
            </a:r>
            <a:br>
              <a:rPr lang="en-US" sz="2000" dirty="0" smtClean="0">
                <a:latin typeface="Times New Roman" panose="02020603050405020304" pitchFamily="18" charset="0"/>
                <a:cs typeface="Times New Roman" panose="02020603050405020304" pitchFamily="18" charset="0"/>
              </a:rPr>
            </a:br>
            <a:r>
              <a:rPr lang="en-US" sz="2000" dirty="0" err="1" smtClean="0">
                <a:latin typeface="Times New Roman" panose="02020603050405020304" pitchFamily="18" charset="0"/>
                <a:cs typeface="Times New Roman" panose="02020603050405020304" pitchFamily="18" charset="0"/>
              </a:rPr>
              <a:t>Cánh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hồng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khoe</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nụ</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trắng</a:t>
            </a:r>
            <a:r>
              <a:rPr lang="en-US" sz="2000" dirty="0" smtClean="0">
                <a:latin typeface="Times New Roman" panose="02020603050405020304" pitchFamily="18" charset="0"/>
                <a:cs typeface="Times New Roman" panose="02020603050405020304" pitchFamily="18" charset="0"/>
              </a:rPr>
              <a:t/>
            </a:r>
            <a:br>
              <a:rPr lang="en-US" sz="2000" dirty="0" smtClean="0">
                <a:latin typeface="Times New Roman" panose="02020603050405020304" pitchFamily="18" charset="0"/>
                <a:cs typeface="Times New Roman" panose="02020603050405020304" pitchFamily="18" charset="0"/>
              </a:rPr>
            </a:br>
            <a:r>
              <a:rPr lang="en-US" sz="2000" dirty="0" smtClean="0">
                <a:latin typeface="Times New Roman" panose="02020603050405020304" pitchFamily="18" charset="0"/>
                <a:cs typeface="Times New Roman" panose="02020603050405020304" pitchFamily="18" charset="0"/>
              </a:rPr>
              <a:t>Bay </a:t>
            </a:r>
            <a:r>
              <a:rPr lang="en-US" sz="2000" dirty="0" err="1" smtClean="0">
                <a:latin typeface="Times New Roman" panose="02020603050405020304" pitchFamily="18" charset="0"/>
                <a:cs typeface="Times New Roman" panose="02020603050405020304" pitchFamily="18" charset="0"/>
              </a:rPr>
              <a:t>làn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hương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dịu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dàng</a:t>
            </a:r>
            <a:r>
              <a:rPr lang="en-US" sz="2000" dirty="0" smtClean="0">
                <a:latin typeface="Times New Roman" panose="02020603050405020304" pitchFamily="18" charset="0"/>
                <a:cs typeface="Times New Roman" panose="02020603050405020304" pitchFamily="18" charset="0"/>
              </a:rPr>
              <a:t> </a:t>
            </a:r>
            <a:br>
              <a:rPr lang="en-US" sz="2000" dirty="0" smtClean="0">
                <a:latin typeface="Times New Roman" panose="02020603050405020304" pitchFamily="18" charset="0"/>
                <a:cs typeface="Times New Roman" panose="02020603050405020304" pitchFamily="18" charset="0"/>
              </a:rPr>
            </a:br>
            <a:r>
              <a:rPr lang="en-US" sz="2000" dirty="0" smtClean="0">
                <a:latin typeface="Times New Roman" panose="02020603050405020304" pitchFamily="18" charset="0"/>
                <a:cs typeface="Times New Roman" panose="02020603050405020304" pitchFamily="18" charset="0"/>
              </a:rPr>
              <a:t/>
            </a:r>
            <a:br>
              <a:rPr lang="en-US" sz="2000" dirty="0" smtClean="0">
                <a:latin typeface="Times New Roman" panose="02020603050405020304" pitchFamily="18" charset="0"/>
                <a:cs typeface="Times New Roman" panose="02020603050405020304" pitchFamily="18" charset="0"/>
              </a:rPr>
            </a:br>
            <a:r>
              <a:rPr lang="en-US" sz="2000" dirty="0" err="1" smtClean="0">
                <a:latin typeface="Times New Roman" panose="02020603050405020304" pitchFamily="18" charset="0"/>
                <a:cs typeface="Times New Roman" panose="02020603050405020304" pitchFamily="18" charset="0"/>
              </a:rPr>
              <a:t>Mùa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đông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đẹp</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hoa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mai</a:t>
            </a:r>
            <a:r>
              <a:rPr lang="en-US" sz="2000" dirty="0" smtClean="0">
                <a:latin typeface="Times New Roman" panose="02020603050405020304" pitchFamily="18" charset="0"/>
                <a:cs typeface="Times New Roman" panose="02020603050405020304" pitchFamily="18" charset="0"/>
              </a:rPr>
              <a:t> </a:t>
            </a:r>
            <a:br>
              <a:rPr lang="en-US" sz="2000" dirty="0" smtClean="0">
                <a:latin typeface="Times New Roman" panose="02020603050405020304" pitchFamily="18" charset="0"/>
                <a:cs typeface="Times New Roman" panose="02020603050405020304" pitchFamily="18" charset="0"/>
              </a:rPr>
            </a:br>
            <a:r>
              <a:rPr lang="en-US" sz="2000" dirty="0" err="1" smtClean="0">
                <a:latin typeface="Times New Roman" panose="02020603050405020304" pitchFamily="18" charset="0"/>
                <a:cs typeface="Times New Roman" panose="02020603050405020304" pitchFamily="18" charset="0"/>
              </a:rPr>
              <a:t>Cúc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mùa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thơm</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mát</a:t>
            </a:r>
            <a:r>
              <a:rPr lang="en-US" sz="2000" dirty="0" smtClean="0">
                <a:latin typeface="Times New Roman" panose="02020603050405020304" pitchFamily="18" charset="0"/>
                <a:cs typeface="Times New Roman" panose="02020603050405020304" pitchFamily="18" charset="0"/>
              </a:rPr>
              <a:t> </a:t>
            </a:r>
            <a:br>
              <a:rPr lang="en-US" sz="2000" dirty="0" smtClean="0">
                <a:latin typeface="Times New Roman" panose="02020603050405020304" pitchFamily="18" charset="0"/>
                <a:cs typeface="Times New Roman" panose="02020603050405020304" pitchFamily="18" charset="0"/>
              </a:rPr>
            </a:br>
            <a:r>
              <a:rPr lang="en-US" sz="2000" dirty="0" err="1" smtClean="0">
                <a:latin typeface="Times New Roman" panose="02020603050405020304" pitchFamily="18" charset="0"/>
                <a:cs typeface="Times New Roman" panose="02020603050405020304" pitchFamily="18" charset="0"/>
              </a:rPr>
              <a:t>Xuân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tươi</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sắc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hoa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đào</a:t>
            </a:r>
            <a:r>
              <a:rPr lang="en-US" sz="2000" dirty="0" smtClean="0">
                <a:latin typeface="Times New Roman" panose="02020603050405020304" pitchFamily="18" charset="0"/>
                <a:cs typeface="Times New Roman" panose="02020603050405020304" pitchFamily="18" charset="0"/>
              </a:rPr>
              <a:t/>
            </a:r>
            <a:br>
              <a:rPr lang="en-US" sz="2000" dirty="0" smtClean="0">
                <a:latin typeface="Times New Roman" panose="02020603050405020304" pitchFamily="18" charset="0"/>
                <a:cs typeface="Times New Roman" panose="02020603050405020304" pitchFamily="18" charset="0"/>
              </a:rPr>
            </a:br>
            <a:r>
              <a:rPr lang="en-US" sz="2000" dirty="0" err="1" smtClean="0">
                <a:latin typeface="Times New Roman" panose="02020603050405020304" pitchFamily="18" charset="0"/>
                <a:cs typeface="Times New Roman" panose="02020603050405020304" pitchFamily="18" charset="0"/>
              </a:rPr>
              <a:t>Hè</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về</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sen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toả</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ngát</a:t>
            </a:r>
            <a:r>
              <a:rPr lang="en-US" sz="2000" dirty="0" smtClean="0">
                <a:latin typeface="Times New Roman" panose="02020603050405020304" pitchFamily="18" charset="0"/>
                <a:cs typeface="Times New Roman" panose="02020603050405020304" pitchFamily="18" charset="0"/>
              </a:rPr>
              <a:t> </a:t>
            </a:r>
            <a:br>
              <a:rPr lang="en-US" sz="2000" dirty="0" smtClean="0">
                <a:latin typeface="Times New Roman" panose="02020603050405020304" pitchFamily="18" charset="0"/>
                <a:cs typeface="Times New Roman" panose="02020603050405020304" pitchFamily="18" charset="0"/>
              </a:rPr>
            </a:br>
            <a:r>
              <a:rPr lang="en-US" sz="2000" dirty="0" smtClean="0">
                <a:latin typeface="Times New Roman" panose="02020603050405020304" pitchFamily="18" charset="0"/>
                <a:cs typeface="Times New Roman" panose="02020603050405020304" pitchFamily="18" charset="0"/>
              </a:rPr>
              <a:t/>
            </a:r>
            <a:br>
              <a:rPr lang="en-US" sz="2000" dirty="0" smtClean="0">
                <a:latin typeface="Times New Roman" panose="02020603050405020304" pitchFamily="18" charset="0"/>
                <a:cs typeface="Times New Roman" panose="02020603050405020304" pitchFamily="18" charset="0"/>
              </a:rPr>
            </a:br>
            <a:r>
              <a:rPr lang="en-US" sz="2000" dirty="0" err="1" smtClean="0">
                <a:latin typeface="Times New Roman" panose="02020603050405020304" pitchFamily="18" charset="0"/>
                <a:cs typeface="Times New Roman" panose="02020603050405020304" pitchFamily="18" charset="0"/>
              </a:rPr>
              <a:t>Như</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bao</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người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đứng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gác</a:t>
            </a:r>
            <a:r>
              <a:rPr lang="en-US" sz="2000" dirty="0" smtClean="0">
                <a:latin typeface="Times New Roman" panose="02020603050405020304" pitchFamily="18" charset="0"/>
                <a:cs typeface="Times New Roman" panose="02020603050405020304" pitchFamily="18" charset="0"/>
              </a:rPr>
              <a:t> </a:t>
            </a:r>
            <a:br>
              <a:rPr lang="en-US" sz="2000" dirty="0" smtClean="0">
                <a:latin typeface="Times New Roman" panose="02020603050405020304" pitchFamily="18" charset="0"/>
                <a:cs typeface="Times New Roman" panose="02020603050405020304" pitchFamily="18" charset="0"/>
              </a:rPr>
            </a:br>
            <a:r>
              <a:rPr lang="en-US" sz="2000" dirty="0" err="1" smtClean="0">
                <a:latin typeface="Times New Roman" panose="02020603050405020304" pitchFamily="18" charset="0"/>
                <a:cs typeface="Times New Roman" panose="02020603050405020304" pitchFamily="18" charset="0"/>
              </a:rPr>
              <a:t>Thay</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phiên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nhau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đêm</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ngày</a:t>
            </a:r>
            <a:r>
              <a:rPr lang="en-US" sz="2000" dirty="0" smtClean="0">
                <a:latin typeface="Times New Roman" panose="02020603050405020304" pitchFamily="18" charset="0"/>
                <a:cs typeface="Times New Roman" panose="02020603050405020304" pitchFamily="18" charset="0"/>
              </a:rPr>
              <a:t/>
            </a:r>
            <a:br>
              <a:rPr lang="en-US" sz="2000" dirty="0" smtClean="0">
                <a:latin typeface="Times New Roman" panose="02020603050405020304" pitchFamily="18" charset="0"/>
                <a:cs typeface="Times New Roman" panose="02020603050405020304" pitchFamily="18" charset="0"/>
              </a:rPr>
            </a:br>
            <a:r>
              <a:rPr lang="en-US" sz="2000" dirty="0" err="1" smtClean="0">
                <a:latin typeface="Times New Roman" panose="02020603050405020304" pitchFamily="18" charset="0"/>
                <a:cs typeface="Times New Roman" panose="02020603050405020304" pitchFamily="18" charset="0"/>
              </a:rPr>
              <a:t>Hoa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nở</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quanh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Lăng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Bác</a:t>
            </a:r>
            <a:r>
              <a:rPr lang="en-US" sz="2000" dirty="0" smtClean="0">
                <a:latin typeface="Times New Roman" panose="02020603050405020304" pitchFamily="18" charset="0"/>
                <a:cs typeface="Times New Roman" panose="02020603050405020304" pitchFamily="18" charset="0"/>
              </a:rPr>
              <a:t/>
            </a:r>
            <a:br>
              <a:rPr lang="en-US" sz="2000" dirty="0" smtClean="0">
                <a:latin typeface="Times New Roman" panose="02020603050405020304" pitchFamily="18" charset="0"/>
                <a:cs typeface="Times New Roman" panose="02020603050405020304" pitchFamily="18" charset="0"/>
              </a:rPr>
            </a:br>
            <a:r>
              <a:rPr lang="en-US" sz="2000" dirty="0" err="1" smtClean="0">
                <a:latin typeface="Times New Roman" panose="02020603050405020304" pitchFamily="18" charset="0"/>
                <a:cs typeface="Times New Roman" panose="02020603050405020304" pitchFamily="18" charset="0"/>
              </a:rPr>
              <a:t>Suốt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bốn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mùa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hương</a:t>
            </a:r>
            <a:r>
              <a:rPr lang="en-US" sz="2000" dirty="0" smtClean="0">
                <a:latin typeface="Times New Roman" panose="02020603050405020304" pitchFamily="18" charset="0"/>
                <a:cs typeface="Times New Roman" panose="02020603050405020304" pitchFamily="18" charset="0"/>
              </a:rPr>
              <a:t> bay.</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8661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hn3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WordArt 5"/>
          <p:cNvSpPr>
            <a:spLocks noChangeArrowheads="1" noChangeShapeType="1" noTextEdit="1"/>
          </p:cNvSpPr>
          <p:nvPr/>
        </p:nvSpPr>
        <p:spPr bwMode="auto">
          <a:xfrm>
            <a:off x="2514600" y="1066800"/>
            <a:ext cx="7239000" cy="1905000"/>
          </a:xfrm>
          <a:prstGeom prst="rect">
            <a:avLst/>
          </a:prstGeom>
        </p:spPr>
        <p:txBody>
          <a:bodyPr wrap="none" fromWordArt="1">
            <a:prstTxWarp prst="textPlain">
              <a:avLst>
                <a:gd name="adj" fmla="val 50000"/>
              </a:avLst>
            </a:prstTxWarp>
          </a:bodyPr>
          <a:lstStyle/>
          <a:p>
            <a:pPr algn="ctr"/>
            <a:r>
              <a:rPr lang="en-US"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Giảng nội dung</a:t>
            </a:r>
          </a:p>
        </p:txBody>
      </p:sp>
    </p:spTree>
    <p:extLst>
      <p:ext uri="{BB962C8B-B14F-4D97-AF65-F5344CB8AC3E}">
        <p14:creationId xmlns:p14="http://schemas.microsoft.com/office/powerpoint/2010/main" val="36482378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034684" cy="6895516"/>
          </a:xfrm>
          <a:noFill/>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3819" y="872921"/>
            <a:ext cx="7620000" cy="4286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itle 1"/>
          <p:cNvSpPr>
            <a:spLocks noGrp="1"/>
          </p:cNvSpPr>
          <p:nvPr>
            <p:ph type="title"/>
          </p:nvPr>
        </p:nvSpPr>
        <p:spPr>
          <a:xfrm>
            <a:off x="3630561" y="5159171"/>
            <a:ext cx="10515600" cy="1325563"/>
          </a:xfrm>
        </p:spPr>
        <p:txBody>
          <a:bodyPr/>
          <a:lstStyle/>
          <a:p>
            <a:r>
              <a:rPr lang="en-US" dirty="0" err="1" smtClean="0">
                <a:latin typeface="Times New Roman" panose="02020603050405020304" pitchFamily="18" charset="0"/>
                <a:cs typeface="Times New Roman" panose="02020603050405020304" pitchFamily="18" charset="0"/>
              </a:rPr>
              <a:t>Hoa</a:t>
            </a:r>
            <a:r>
              <a:rPr lang="en-US" dirty="0" smtClean="0">
                <a:latin typeface="Times New Roman" panose="02020603050405020304" pitchFamily="18" charset="0"/>
                <a:cs typeface="Times New Roman" panose="02020603050405020304" pitchFamily="18" charset="0"/>
              </a:rPr>
              <a:t> ban </a:t>
            </a:r>
            <a:r>
              <a:rPr lang="en-US" dirty="0" err="1" smtClean="0">
                <a:latin typeface="Times New Roman" panose="02020603050405020304" pitchFamily="18" charset="0"/>
                <a:cs typeface="Times New Roman" panose="02020603050405020304" pitchFamily="18" charset="0"/>
              </a:rPr>
              <a:t>xoè</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trắng</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0938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034684" cy="6895516"/>
          </a:xfrm>
          <a:noFill/>
        </p:spPr>
      </p:pic>
      <p:sp>
        <p:nvSpPr>
          <p:cNvPr id="6" name="Title 1"/>
          <p:cNvSpPr>
            <a:spLocks noGrp="1"/>
          </p:cNvSpPr>
          <p:nvPr>
            <p:ph type="title"/>
          </p:nvPr>
        </p:nvSpPr>
        <p:spPr>
          <a:xfrm>
            <a:off x="3866536" y="5267326"/>
            <a:ext cx="10515600" cy="1325563"/>
          </a:xfrm>
        </p:spPr>
        <p:txBody>
          <a:bodyPr/>
          <a:lstStyle/>
          <a:p>
            <a:r>
              <a:rPr lang="en-US" dirty="0" smtClean="0">
                <a:latin typeface="Times New Roman" panose="02020603050405020304" pitchFamily="18" charset="0"/>
                <a:cs typeface="Times New Roman" panose="02020603050405020304" pitchFamily="18" charset="0"/>
              </a:rPr>
              <a:t>Lan </a:t>
            </a:r>
            <a:r>
              <a:rPr lang="en-US" dirty="0" err="1" smtClean="0">
                <a:latin typeface="Times New Roman" panose="02020603050405020304" pitchFamily="18" charset="0"/>
                <a:cs typeface="Times New Roman" panose="02020603050405020304" pitchFamily="18" charset="0"/>
              </a:rPr>
              <a:t>tươi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màu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nắng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vàng</a:t>
            </a:r>
            <a:endParaRPr lang="en-US"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7330" y="718037"/>
            <a:ext cx="6951407" cy="47262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51793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034684" cy="6895516"/>
          </a:xfrm>
          <a:noFill/>
        </p:spPr>
      </p:pic>
      <p:sp>
        <p:nvSpPr>
          <p:cNvPr id="6" name="Title 1"/>
          <p:cNvSpPr>
            <a:spLocks noGrp="1"/>
          </p:cNvSpPr>
          <p:nvPr>
            <p:ph type="title"/>
          </p:nvPr>
        </p:nvSpPr>
        <p:spPr>
          <a:xfrm>
            <a:off x="2794820" y="4972358"/>
            <a:ext cx="10515600" cy="1325563"/>
          </a:xfrm>
        </p:spPr>
        <p:txBody>
          <a:bodyPr/>
          <a:lstStyle/>
          <a:p>
            <a:r>
              <a:rPr lang="en-US" dirty="0" err="1" smtClean="0">
                <a:latin typeface="Times New Roman" panose="02020603050405020304" pitchFamily="18" charset="0"/>
                <a:cs typeface="Times New Roman" panose="02020603050405020304" pitchFamily="18" charset="0"/>
              </a:rPr>
              <a:t>Cánh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hồng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khoe</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nụ</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trắng</a:t>
            </a:r>
            <a:endParaRPr lang="en-US"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6860" y="420615"/>
            <a:ext cx="7169972" cy="47837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Title 1"/>
          <p:cNvSpPr txBox="1">
            <a:spLocks/>
          </p:cNvSpPr>
          <p:nvPr/>
        </p:nvSpPr>
        <p:spPr>
          <a:xfrm>
            <a:off x="2794820" y="497235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err="1" smtClean="0">
                <a:latin typeface="Times New Roman" panose="02020603050405020304" pitchFamily="18" charset="0"/>
                <a:cs typeface="Times New Roman" panose="02020603050405020304" pitchFamily="18" charset="0"/>
              </a:rPr>
              <a:t>Cánh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hồng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khoe</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nụ</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trắng</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7091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034684" cy="6895516"/>
          </a:xfrm>
          <a:noFill/>
        </p:spPr>
      </p:pic>
      <p:sp>
        <p:nvSpPr>
          <p:cNvPr id="6" name="Title 1"/>
          <p:cNvSpPr>
            <a:spLocks noGrp="1"/>
          </p:cNvSpPr>
          <p:nvPr>
            <p:ph type="title"/>
          </p:nvPr>
        </p:nvSpPr>
        <p:spPr>
          <a:xfrm>
            <a:off x="3817375" y="5267326"/>
            <a:ext cx="10515600" cy="1325563"/>
          </a:xfrm>
        </p:spPr>
        <p:txBody>
          <a:bodyPr/>
          <a:lstStyle/>
          <a:p>
            <a:r>
              <a:rPr lang="en-US" dirty="0" err="1" smtClean="0">
                <a:latin typeface="Times New Roman" panose="02020603050405020304" pitchFamily="18" charset="0"/>
                <a:cs typeface="Times New Roman" panose="02020603050405020304" pitchFamily="18" charset="0"/>
              </a:rPr>
              <a:t>Mùa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đông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đẹp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hoa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mai</a:t>
            </a:r>
            <a:endParaRPr lang="en-US"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5549" y="546654"/>
            <a:ext cx="7251474" cy="48294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67376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034684" cy="6895516"/>
          </a:xfrm>
          <a:noFill/>
        </p:spPr>
      </p:pic>
      <p:sp>
        <p:nvSpPr>
          <p:cNvPr id="6" name="Title 1"/>
          <p:cNvSpPr>
            <a:spLocks noGrp="1"/>
          </p:cNvSpPr>
          <p:nvPr>
            <p:ph type="title"/>
          </p:nvPr>
        </p:nvSpPr>
        <p:spPr>
          <a:xfrm>
            <a:off x="3817375" y="5267326"/>
            <a:ext cx="10515600" cy="1325563"/>
          </a:xfrm>
        </p:spPr>
        <p:txBody>
          <a:bodyPr/>
          <a:lstStyle/>
          <a:p>
            <a:r>
              <a:rPr lang="en-US" dirty="0" err="1" smtClean="0">
                <a:latin typeface="Times New Roman" panose="02020603050405020304" pitchFamily="18" charset="0"/>
                <a:cs typeface="Times New Roman" panose="02020603050405020304" pitchFamily="18" charset="0"/>
              </a:rPr>
              <a:t>Cúc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mùa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thơm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mát</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1689" y="629265"/>
            <a:ext cx="7466941" cy="46380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55334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TotalTime>
  <Words>91</Words>
  <Application>Microsoft Office PowerPoint</Application>
  <PresentationFormat>Widescreen</PresentationFormat>
  <Paragraphs>21</Paragraphs>
  <Slides>15</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Times New Roman</vt:lpstr>
      <vt:lpstr>UTM Flavour</vt:lpstr>
      <vt:lpstr>Office Theme</vt:lpstr>
      <vt:lpstr>PowerPoint Presentation</vt:lpstr>
      <vt:lpstr>PowerPoint Presentation</vt:lpstr>
      <vt:lpstr>Hoa ban xoè cánh trắng Lan tươi màu nắng vàng Cánh hồng khoe nụ trắng Bay làn hương dịu dàng   Mùa đông đẹp hoa mai  Cúc mùa thu thơm mát  Xuân tươi sắc hoa  đào Hè về sen toả ngát   Như bao người đứng gác  Thay phiên nhau đêm ngày Hoa nở quanh Lăng Bác Suốt bốn mùa hương bay.</vt:lpstr>
      <vt:lpstr>PowerPoint Presentation</vt:lpstr>
      <vt:lpstr>Hoa ban xoè cánh trắng</vt:lpstr>
      <vt:lpstr>Lan tươi màu nắng vàng</vt:lpstr>
      <vt:lpstr>Cánh hồng khoe nụ trắng</vt:lpstr>
      <vt:lpstr>Mùa đông đẹp hoa mai</vt:lpstr>
      <vt:lpstr>Cúc mùa thu thơm mát </vt:lpstr>
      <vt:lpstr>Xuân tươi sắc hoa đào </vt:lpstr>
      <vt:lpstr>Hè về sen toả ngát </vt:lpstr>
      <vt:lpstr>PowerPoint Presentation</vt:lpstr>
      <vt:lpstr>Đàm thoại – Trích dẫn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8</cp:revision>
  <dcterms:created xsi:type="dcterms:W3CDTF">2025-04-23T16:26:48Z</dcterms:created>
  <dcterms:modified xsi:type="dcterms:W3CDTF">2025-04-23T17:28:29Z</dcterms:modified>
</cp:coreProperties>
</file>