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8" r:id="rId4"/>
    <p:sldId id="258" r:id="rId5"/>
    <p:sldId id="263" r:id="rId6"/>
    <p:sldId id="260" r:id="rId7"/>
    <p:sldId id="262" r:id="rId8"/>
    <p:sldId id="264" r:id="rId9"/>
    <p:sldId id="265" r:id="rId10"/>
    <p:sldId id="257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2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3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5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5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4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3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9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4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18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83A09-3D59-48E7-A9A0-5B0DA930E0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9926A-9B39-466B-B15D-B68127F9B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8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5" y="-125233"/>
            <a:ext cx="12308619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2751221" y="-71562"/>
            <a:ext cx="4800600" cy="90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SEN</a:t>
            </a:r>
          </a:p>
        </p:txBody>
      </p:sp>
      <p:sp>
        <p:nvSpPr>
          <p:cNvPr id="7" name="Subtitle 2"/>
          <p:cNvSpPr txBox="1">
            <a:spLocks noChangeArrowheads="1"/>
          </p:cNvSpPr>
          <p:nvPr/>
        </p:nvSpPr>
        <p:spPr bwMode="auto">
          <a:xfrm>
            <a:off x="-1106404" y="1670175"/>
            <a:ext cx="77152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PHÁM PHÁ KHOA HỌC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spcBef>
                <a:spcPts val="1000"/>
              </a:spcBef>
              <a:buNone/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THUYỀN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3- 4 </a:t>
            </a:r>
            <a:r>
              <a:rPr lang="en-US" alt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22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4930801080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405949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151076"/>
            <a:ext cx="4875610" cy="34270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36" y="214258"/>
            <a:ext cx="5163046" cy="3363829"/>
          </a:xfrm>
          <a:prstGeom prst="rect">
            <a:avLst/>
          </a:prstGeom>
        </p:spPr>
      </p:pic>
      <p:pic>
        <p:nvPicPr>
          <p:cNvPr id="1030" name="Picture 6" descr="Tàu ngầm 182 - Hà Nội xứng danh người anh cả của lực lượng tàu ngầm Hải quâ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2" y="3794890"/>
            <a:ext cx="4819221" cy="28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ận cảnh phà mới gần 200 tấn sắp đưa vào vận hành ở Hải Phò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4" y="3703450"/>
            <a:ext cx="5051727" cy="289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34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Đua thuyền thúng trên biển Nha Trang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3685"/>
            <a:ext cx="5613622" cy="320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Chèo bè tre| Trải nghiệm hấp dẫn khi đến Mai Chau Hideaw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Chèo bè tre| Trải nghiệm hấp dẫn khi đến Mai Chau Hideaw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29" y="43685"/>
            <a:ext cx="5319421" cy="31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èo xuồng ba lá - tham quan vườn trái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98" y="3440231"/>
            <a:ext cx="5931674" cy="34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82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5586"/>
          </a:xfrm>
        </p:spPr>
      </p:pic>
      <p:sp>
        <p:nvSpPr>
          <p:cNvPr id="5" name="Subtitle 2"/>
          <p:cNvSpPr txBox="1">
            <a:spLocks noChangeArrowheads="1"/>
          </p:cNvSpPr>
          <p:nvPr/>
        </p:nvSpPr>
        <p:spPr bwMode="auto">
          <a:xfrm>
            <a:off x="-3768918" y="624681"/>
            <a:ext cx="1303218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altLang="en-US" sz="8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8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altLang="en-US" sz="8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621943" y="3929915"/>
            <a:ext cx="7086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Lô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tô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Thi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ai</a:t>
            </a: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nhanh</a:t>
            </a:r>
            <a:endParaRPr lang="en-US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90" y="55659"/>
            <a:ext cx="12381980" cy="6925586"/>
          </a:xfrm>
        </p:spPr>
      </p:pic>
      <p:sp>
        <p:nvSpPr>
          <p:cNvPr id="6" name="Rectangle 5"/>
          <p:cNvSpPr/>
          <p:nvPr/>
        </p:nvSpPr>
        <p:spPr>
          <a:xfrm>
            <a:off x="3333965" y="3505490"/>
            <a:ext cx="6733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5350885084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33" y="0"/>
            <a:ext cx="11972844" cy="6702950"/>
          </a:xfrm>
        </p:spPr>
      </p:pic>
    </p:spTree>
    <p:extLst>
      <p:ext uri="{BB962C8B-B14F-4D97-AF65-F5344CB8AC3E}">
        <p14:creationId xmlns:p14="http://schemas.microsoft.com/office/powerpoint/2010/main" val="319868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6535325858745ưe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997"/>
            <a:ext cx="12117788" cy="6809492"/>
          </a:xfrm>
        </p:spPr>
      </p:pic>
    </p:spTree>
    <p:extLst>
      <p:ext uri="{BB962C8B-B14F-4D97-AF65-F5344CB8AC3E}">
        <p14:creationId xmlns:p14="http://schemas.microsoft.com/office/powerpoint/2010/main" val="248116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-98322"/>
            <a:ext cx="12260826" cy="6858000"/>
          </a:xfrm>
        </p:spPr>
      </p:pic>
      <p:sp>
        <p:nvSpPr>
          <p:cNvPr id="5" name="Subtitle 2"/>
          <p:cNvSpPr txBox="1">
            <a:spLocks noChangeArrowheads="1"/>
          </p:cNvSpPr>
          <p:nvPr/>
        </p:nvSpPr>
        <p:spPr bwMode="auto">
          <a:xfrm>
            <a:off x="3183041" y="365125"/>
            <a:ext cx="825027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PHÁM PHÁ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THUYỀN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615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2" y="-115714"/>
            <a:ext cx="12271512" cy="7112862"/>
          </a:xfrm>
        </p:spPr>
      </p:pic>
      <p:sp>
        <p:nvSpPr>
          <p:cNvPr id="9" name="Right Arrow 8"/>
          <p:cNvSpPr/>
          <p:nvPr/>
        </p:nvSpPr>
        <p:spPr>
          <a:xfrm rot="19922394">
            <a:off x="2775006" y="3419060"/>
            <a:ext cx="485030" cy="254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9922394">
            <a:off x="4931135" y="3539572"/>
            <a:ext cx="485030" cy="254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9922394">
            <a:off x="6736081" y="2824037"/>
            <a:ext cx="485030" cy="254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922394">
            <a:off x="4239371" y="6044315"/>
            <a:ext cx="485030" cy="254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9922394">
            <a:off x="3048862" y="2080713"/>
            <a:ext cx="485030" cy="254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922394">
            <a:off x="5813730" y="2212406"/>
            <a:ext cx="485030" cy="2544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-98322"/>
            <a:ext cx="12260826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-93405"/>
            <a:ext cx="12457471" cy="68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184"/>
            <a:ext cx="12191999" cy="7094137"/>
          </a:xfrm>
        </p:spPr>
      </p:pic>
    </p:spTree>
    <p:extLst>
      <p:ext uri="{BB962C8B-B14F-4D97-AF65-F5344CB8AC3E}">
        <p14:creationId xmlns:p14="http://schemas.microsoft.com/office/powerpoint/2010/main" val="30364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5740" cy="7001123"/>
          </a:xfrm>
        </p:spPr>
      </p:pic>
    </p:spTree>
    <p:extLst>
      <p:ext uri="{BB962C8B-B14F-4D97-AF65-F5344CB8AC3E}">
        <p14:creationId xmlns:p14="http://schemas.microsoft.com/office/powerpoint/2010/main" val="330561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7" name="Subtitle 2"/>
          <p:cNvSpPr txBox="1">
            <a:spLocks noChangeArrowheads="1"/>
          </p:cNvSpPr>
          <p:nvPr/>
        </p:nvSpPr>
        <p:spPr bwMode="auto">
          <a:xfrm>
            <a:off x="-1566407" y="365125"/>
            <a:ext cx="1303218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endParaRPr lang="en-US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  <a:defRPr/>
            </a:pPr>
            <a:r>
              <a:rPr lang="en-US" alt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4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65</Words>
  <Application>Microsoft Office PowerPoint</Application>
  <PresentationFormat>Widescreen</PresentationFormat>
  <Paragraphs>35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HP001 5Ha</vt:lpstr>
      <vt:lpstr>Arial</vt:lpstr>
      <vt:lpstr>Calibri</vt:lpstr>
      <vt:lpstr>Calibri Light</vt:lpstr>
      <vt:lpstr>Times New Roman</vt:lpstr>
      <vt:lpstr>Office Theme</vt:lpstr>
      <vt:lpstr>UBND QUẬN LONG BIÊN TRƯỜNG MẦM NON HOA 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HOA SEN</dc:title>
  <dc:creator>DELL</dc:creator>
  <cp:lastModifiedBy>DELL</cp:lastModifiedBy>
  <cp:revision>12</cp:revision>
  <dcterms:created xsi:type="dcterms:W3CDTF">2025-04-10T15:46:01Z</dcterms:created>
  <dcterms:modified xsi:type="dcterms:W3CDTF">2025-04-23T15:54:59Z</dcterms:modified>
</cp:coreProperties>
</file>