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69" r:id="rId4"/>
    <p:sldId id="258" r:id="rId5"/>
    <p:sldId id="260" r:id="rId6"/>
    <p:sldId id="265" r:id="rId7"/>
    <p:sldId id="263" r:id="rId8"/>
    <p:sldId id="277" r:id="rId9"/>
    <p:sldId id="275" r:id="rId10"/>
    <p:sldId id="273" r:id="rId11"/>
    <p:sldId id="276" r:id="rId12"/>
    <p:sldId id="261" r:id="rId13"/>
    <p:sldId id="266" r:id="rId14"/>
    <p:sldId id="274" r:id="rId1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0000FF"/>
    <a:srgbClr val="CC0066"/>
    <a:srgbClr val="B5FB7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accent5">
                <a:lumMod val="20000"/>
                <a:lumOff val="80000"/>
              </a:schemeClr>
            </a:gs>
            <a:gs pos="89000">
              <a:srgbClr val="B5FB75"/>
            </a:gs>
            <a:gs pos="14000">
              <a:schemeClr val="accent1">
                <a:tint val="44500"/>
                <a:satMod val="160000"/>
              </a:schemeClr>
            </a:gs>
            <a:gs pos="72000">
              <a:schemeClr val="accent2">
                <a:lumMod val="20000"/>
                <a:lumOff val="80000"/>
              </a:schemeClr>
            </a:gs>
            <a:gs pos="49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8CD6-D82C-437A-B787-FB4A85F3F8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770A-6A48-4C9A-B7A9-B097CAF9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,%20y%20tiet%202\ti&#7871;ng%20v&#7895;%20tay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  <a:alpha val="57000"/>
              </a:schemeClr>
            </a:solidFill>
            <a:miter lim="800000"/>
            <a:headEnd/>
            <a:tailEnd/>
          </a:ln>
          <a:effectLst>
            <a:glow rad="127000">
              <a:schemeClr val="accent6">
                <a:lumMod val="20000"/>
                <a:lumOff val="80000"/>
              </a:schemeClr>
            </a:glow>
            <a:outerShdw blurRad="50800" dist="50800" dir="5400000" algn="ctr" rotWithShape="0">
              <a:schemeClr val="accent5">
                <a:lumMod val="20000"/>
                <a:lumOff val="80000"/>
                <a:alpha val="6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611438" y="1748367"/>
            <a:ext cx="54467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MN DƯƠNG QUANG</a:t>
            </a:r>
            <a:endParaRPr lang="en-US" sz="4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066800" y="411403"/>
            <a:ext cx="73914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ĐÀO </a:t>
            </a:r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TẠO HUYỆN GIA 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LÂM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598" y="2811352"/>
            <a:ext cx="892680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ĐẾM XUÔI CÁCH 2 TRONG PHẠM VI 10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743200" y="4648200"/>
            <a:ext cx="50085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A5</a:t>
            </a:r>
            <a:endParaRPr lang="en-US" sz="2800" b="1" dirty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chemeClr val="hlink"/>
                </a:solidFill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Hoa</a:t>
            </a:r>
            <a:endParaRPr lang="en-US" sz="2800" b="1" dirty="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ai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Ngọc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Quỳnh</a:t>
            </a:r>
            <a:endParaRPr lang="en-US" sz="2800" b="1" dirty="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cs typeface="Times New Roman" pitchFamily="18" charset="0"/>
              </a:rPr>
              <a:t>Lan</a:t>
            </a:r>
            <a:endParaRPr lang="en-US" sz="28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Rptw3XTP4lNbn70FmYDuLA.1567353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4636"/>
            <a:ext cx="10720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76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TRÒ CHƠI:CHUNG SỨC</a:t>
            </a:r>
            <a:endParaRPr lang="en-US" sz="4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5575" y="-93133"/>
            <a:ext cx="9144000" cy="7162800"/>
            <a:chOff x="192" y="144"/>
            <a:chExt cx="5616" cy="4032"/>
          </a:xfrm>
        </p:grpSpPr>
        <p:pic>
          <p:nvPicPr>
            <p:cNvPr id="33798" name="Picture 3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92" y="2112"/>
              <a:ext cx="540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5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100" y="2112"/>
              <a:ext cx="51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6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36"/>
              <a:ext cx="49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7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30" y="-570"/>
              <a:ext cx="492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8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3930" y="-666"/>
              <a:ext cx="49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9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81" y="2886"/>
              <a:ext cx="56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10" descr="1181071cimzwdep7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3894" y="2790"/>
              <a:ext cx="564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11" descr="flowers_20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5050">
              <a:off x="2470" y="144"/>
              <a:ext cx="82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12" descr="flowers_20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5050">
              <a:off x="2448" y="3312"/>
              <a:ext cx="82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5" name="Picture 16" descr="12xz01_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ếng vỗ tay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4550" y="5958417"/>
            <a:ext cx="609600" cy="609600"/>
          </a:xfrm>
        </p:spPr>
      </p:pic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838201" y="1761068"/>
            <a:ext cx="7601682" cy="259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ả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ơn các cô đã đến tham dự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Chúc các cô luôn vui khoẻ!!!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053927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pikvn002424-hoa-sen-la-sen-mau-nuoc-file-ps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ech-xanh_199202317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2289" r="31652" b="8442"/>
          <a:stretch/>
        </p:blipFill>
        <p:spPr bwMode="auto">
          <a:xfrm>
            <a:off x="2605635" y="-506126"/>
            <a:ext cx="1509165" cy="18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hoa-sen-png-28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81125"/>
            <a:ext cx="5524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kisspng-nelumbo-nucifera-lotus-effect-icon-lotus-leaf-5a9ef7d54f3675.0429834015203675733245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2133600"/>
            <a:ext cx="6729413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609600"/>
            <a:ext cx="41768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ownloads\kisspng-nelumbo-nucifera-lotus-effect-icon-lotus-leaf-5a9ef7d54f3675.0429834015203675733245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7441" r="21251" b="3185"/>
          <a:stretch/>
        </p:blipFill>
        <p:spPr bwMode="auto">
          <a:xfrm>
            <a:off x="3435927" y="3588327"/>
            <a:ext cx="1891227" cy="11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vn-11134201-7r98o-ll1lrw38a9qj7b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1333" r="19710" b="4508"/>
          <a:stretch/>
        </p:blipFill>
        <p:spPr bwMode="auto">
          <a:xfrm>
            <a:off x="-1" y="2743201"/>
            <a:ext cx="19988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iển Sóng Biển, Bầu Trời, Nước, Phong Cảnh Background Vector để 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b="15505"/>
          <a:stretch/>
        </p:blipFill>
        <p:spPr bwMode="auto">
          <a:xfrm>
            <a:off x="20782" y="0"/>
            <a:ext cx="9144000" cy="68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20782" y="4332726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914401" y="4187254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1752600" y="4298092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2611582" y="4076982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3449782" y="42672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4287982" y="4094018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5126182" y="4263454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5964382" y="4000781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6802582" y="41148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7640781" y="3987496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8478982" y="3974383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Arc 2048"/>
          <p:cNvSpPr/>
          <p:nvPr/>
        </p:nvSpPr>
        <p:spPr>
          <a:xfrm rot="8091769">
            <a:off x="153740" y="445822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736" y="4830926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4778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00" y="4778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471185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0" y="4724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471185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4724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2200" y="467029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400" y="46261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2400" y="4656435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0" y="4621801"/>
            <a:ext cx="75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Arc 49"/>
          <p:cNvSpPr/>
          <p:nvPr/>
        </p:nvSpPr>
        <p:spPr>
          <a:xfrm rot="8091769">
            <a:off x="1068140" y="444968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8091769">
            <a:off x="1983323" y="444968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8091769">
            <a:off x="2900401" y="445822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8091769">
            <a:off x="3734745" y="4466718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8091769">
            <a:off x="4504851" y="4480575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8091769">
            <a:off x="5335340" y="4466721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8091769">
            <a:off x="6169683" y="449368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8091769">
            <a:off x="7015596" y="450697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8091769">
            <a:off x="7857652" y="4480574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C:\Users\Admin\Downloads\ech-xanh_199202317-removebg-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2289" r="31652" b="8442"/>
          <a:stretch/>
        </p:blipFill>
        <p:spPr bwMode="auto">
          <a:xfrm>
            <a:off x="979747" y="3738200"/>
            <a:ext cx="610523" cy="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333 L 0.02969 -0.03287 C 0.03594 -0.04769 0.04514 -0.05556 0.05486 -0.05556 C 0.06597 -0.05556 0.07483 -0.04769 0.08108 -0.03287 L 0.11094 0.03333 " pathEditMode="relative" rAng="0" ptsTypes="FffFF">
                                      <p:cBhvr>
                                        <p:cTn id="6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ngtree-cartoon-fresh-wind-plant-illustration-background-image_278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1641" cy="707274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915251" y="3286990"/>
            <a:ext cx="7543800" cy="3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59051" y="317269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5251" y="3176154"/>
            <a:ext cx="0" cy="1815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34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916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8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062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680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444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82651" y="3176154"/>
            <a:ext cx="851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20851" y="3176154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78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42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53200" y="3276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1000" y="3276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70178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66509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91400" y="3276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4141"/>
          <a:stretch/>
        </p:blipFill>
        <p:spPr bwMode="auto">
          <a:xfrm>
            <a:off x="-27709" y="-228600"/>
            <a:ext cx="917170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2057400"/>
            <a:ext cx="2667000" cy="24476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8945" y="26670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SỐ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TRÒN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7417" y="-602674"/>
            <a:ext cx="9947349" cy="7696199"/>
            <a:chOff x="-329440" y="-602674"/>
            <a:chExt cx="9669667" cy="7696199"/>
          </a:xfrm>
        </p:grpSpPr>
        <p:pic>
          <p:nvPicPr>
            <p:cNvPr id="2050" name="Picture 2" descr="C:\Users\Admin\Desktop\cu_lao_xanh_quy_nhon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440" y="-602674"/>
              <a:ext cx="9669667" cy="7696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Admin\Downloads\mom-da-song-ao-ha-long-2-removebg-preview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6" t="23657"/>
            <a:stretch/>
          </p:blipFill>
          <p:spPr bwMode="auto">
            <a:xfrm>
              <a:off x="1475349" y="2362200"/>
              <a:ext cx="1116943" cy="126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C:\Users\Admin\Downloads\9-hinh-anh-con-ong-hoat-hinh-de-thuong-inkythuatso-24-09-27-30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10000" r="13837" b="11119"/>
          <a:stretch/>
        </p:blipFill>
        <p:spPr bwMode="auto">
          <a:xfrm>
            <a:off x="9337749" y="-840873"/>
            <a:ext cx="1886179" cy="20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ownloads\ech-xanh_199202317-removebg-preview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2289" r="31652" b="8442"/>
          <a:stretch/>
        </p:blipFill>
        <p:spPr bwMode="auto">
          <a:xfrm>
            <a:off x="-2514599" y="-840873"/>
            <a:ext cx="1113948" cy="13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ownloads\vn-11134201-7r98o-ll1lrw38a9qj7b-removebg-pre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1333" r="19710" b="4508"/>
          <a:stretch/>
        </p:blipFill>
        <p:spPr bwMode="auto">
          <a:xfrm>
            <a:off x="4840179" y="3605664"/>
            <a:ext cx="1561595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images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36" y="2826326"/>
            <a:ext cx="80010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" y="3612591"/>
            <a:ext cx="2149432" cy="10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r="57620"/>
          <a:stretch/>
        </p:blipFill>
        <p:spPr bwMode="auto">
          <a:xfrm>
            <a:off x="3886200" y="2146607"/>
            <a:ext cx="1106378" cy="7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r="57620"/>
          <a:stretch/>
        </p:blipFill>
        <p:spPr bwMode="auto">
          <a:xfrm>
            <a:off x="2062388" y="5121009"/>
            <a:ext cx="1106378" cy="7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38073 0.2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8 0.08773 L -0.48264 0.4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ngtree-cartoon-fresh-wind-plant-illustration-background-image_278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2"/>
            <a:ext cx="9191641" cy="707274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304800" y="3276600"/>
            <a:ext cx="838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86800" y="3158836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430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812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94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76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958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722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104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48600" y="3162300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64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92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06451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3400" y="33438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08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910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67400" y="3429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43800" y="3352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43475" y="3536372"/>
            <a:ext cx="875449" cy="8707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28975" y="3481588"/>
            <a:ext cx="857250" cy="8707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29388" y="3481588"/>
            <a:ext cx="857250" cy="8707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19975" y="3417831"/>
            <a:ext cx="857250" cy="8707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43000" y="3268579"/>
            <a:ext cx="819575" cy="80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971887" y="3268578"/>
            <a:ext cx="819575" cy="8021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170058" y="3268579"/>
            <a:ext cx="819575" cy="802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019713" y="3268578"/>
            <a:ext cx="819575" cy="80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iển Sóng Biển, Bầu Trời, Nước, Phong Cảnh Background Vector để 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b="15505"/>
          <a:stretch/>
        </p:blipFill>
        <p:spPr bwMode="auto">
          <a:xfrm>
            <a:off x="20782" y="0"/>
            <a:ext cx="9144000" cy="68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-3745" y="4225615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914401" y="43434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1752600" y="41148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2687782" y="4229382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3525982" y="41148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4364182" y="4229382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5126182" y="41148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6040582" y="4229381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6878782" y="4038600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 rot="10800000">
            <a:off x="7640781" y="4153181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Admin\Downloads\kisspng-nelumbo-nucifera-petal-lotus-image-5aa7b4c5806b65.915770791520940229526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6807" r="3263"/>
          <a:stretch/>
        </p:blipFill>
        <p:spPr bwMode="auto">
          <a:xfrm>
            <a:off x="8478982" y="3974383"/>
            <a:ext cx="741218" cy="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Arc 2048"/>
          <p:cNvSpPr/>
          <p:nvPr/>
        </p:nvSpPr>
        <p:spPr>
          <a:xfrm rot="8091769">
            <a:off x="153740" y="445822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736" y="4830926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4778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00" y="4778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471185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0" y="4724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471185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4724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2200" y="467029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400" y="46261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2400" y="4656435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0" y="4621801"/>
            <a:ext cx="75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Arc 49"/>
          <p:cNvSpPr/>
          <p:nvPr/>
        </p:nvSpPr>
        <p:spPr>
          <a:xfrm rot="8091769">
            <a:off x="1068140" y="444968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8091769">
            <a:off x="1983323" y="444968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8091769">
            <a:off x="2900401" y="445822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8091769">
            <a:off x="3734745" y="4466718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8091769">
            <a:off x="4504851" y="4480575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8091769">
            <a:off x="5335340" y="4466721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8091769">
            <a:off x="6169683" y="4493687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8091769">
            <a:off x="7015596" y="4506973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8091769">
            <a:off x="7857652" y="4480574"/>
            <a:ext cx="1056409" cy="1302890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C:\Users\Admin\Downloads\ech-xanh_199202317-removebg-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2289" r="31652" b="8442"/>
          <a:stretch/>
        </p:blipFill>
        <p:spPr bwMode="auto">
          <a:xfrm>
            <a:off x="86129" y="3685310"/>
            <a:ext cx="610523" cy="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3.7037E-6 L 0.02639 -0.02083 C 0.03194 -0.02569 0.04028 -0.02801 0.04896 -0.02801 C 0.05885 -0.02801 0.06684 -0.02569 0.07239 -0.02083 L 0.09896 -3.7037E-6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896 -3.33333E-6 L 0.1257 -0.03356 C 0.13126 -0.0412 0.13976 -0.04514 0.14844 -0.04514 C 0.15851 -0.04514 0.16632 -0.0412 0.17205 -0.03356 L 0.19896 -3.33333E-6 " pathEditMode="relative" rAng="0" ptsTypes="AAAAA">
                                      <p:cBhvr>
                                        <p:cTn id="1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9896 3.7037E-7 L 0.22344 -0.04005 C 0.22848 -0.04907 0.23629 -0.05394 0.24428 -0.05394 C 0.25348 -0.05394 0.26077 -0.04907 0.26598 -0.04005 L 0.29063 3.7037E-7 " pathEditMode="relative" rAng="0" ptsTypes="AAAAA">
                                      <p:cBhvr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8229 3.7037E-7 L 0.30903 -0.04005 C 0.31458 -0.04907 0.32309 -0.05394 0.33177 -0.05394 C 0.34184 -0.05394 0.34965 -0.04907 0.35538 -0.04005 L 0.38229 3.7037E-7 " pathEditMode="relative" rAng="0" ptsTypes="AAAAA">
                                      <p:cBhvr>
                                        <p:cTn id="1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229 3.7037E-7 L 0.40451 -0.04005 C 0.4092 -0.04907 0.41614 -0.05394 0.42344 -0.05394 C 0.43177 -0.05394 0.43854 -0.04907 0.44323 -0.04005 L 0.46562 3.7037E-7 " pathEditMode="relative" rAng="0" ptsTypes="AAAAA">
                                      <p:cBhvr>
                                        <p:cTn id="2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6562 -0.00324 L 0.4901 -0.04329 C 0.49531 -0.05232 0.50295 -0.05718 0.51094 -0.05718 C 0.52014 -0.05718 0.52743 -0.05232 0.53264 -0.04329 L 0.55729 -0.00324 " pathEditMode="relative" rAng="0" ptsTypes="AAAAA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5729 -0.00324 L 0.58177 -0.04329 C 0.58698 -0.05232 0.59462 -0.05718 0.6026 -0.05718 C 0.6118 -0.05718 0.6191 -0.05232 0.6243 -0.04329 L 0.64896 -0.00324 " pathEditMode="relative" rAng="0" ptsTypes="AAAAA">
                                      <p:cBhvr>
                                        <p:cTn id="3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4896 -0.00324 L 0.67344 -0.04329 C 0.67864 -0.05231 0.68628 -0.05718 0.69427 -0.05718 C 0.70347 -0.05718 0.71076 -0.05231 0.71597 -0.04329 L 0.74062 -0.00324 " pathEditMode="relative" rAng="0" ptsTypes="AAAAA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4062 -0.01019 L 0.7651 -0.04653 C 0.77031 -0.05463 0.77795 -0.0588 0.78594 -0.0588 C 0.79514 -0.0588 0.80243 -0.05463 0.80764 -0.04653 L 0.83229 -0.01019 " pathEditMode="relative" rAng="0" ptsTypes="AAAAA">
                                      <p:cBhvr>
                                        <p:cTn id="3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83229 -0.03819 L 0.85677 -0.07824 C 0.86198 -0.08727 0.86962 -0.09213 0.8776 -0.09213 C 0.8868 -0.09213 0.8941 -0.08727 0.8993 -0.07824 L 0.92396 -0.03819 " pathEditMode="relative" rAng="0" ptsTypes="AAAAA">
                                      <p:cBhvr>
                                        <p:cTn id="4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ngtree-cartoon-fresh-wind-plant-illustration-background-image_278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9191641" cy="707274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1" name="Straight Connector 30"/>
          <p:cNvCxnSpPr/>
          <p:nvPr/>
        </p:nvCxnSpPr>
        <p:spPr>
          <a:xfrm>
            <a:off x="304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971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200" y="29628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819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70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672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04800" y="2743200"/>
            <a:ext cx="8458200" cy="114300"/>
          </a:xfrm>
          <a:prstGeom prst="rightArrow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430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74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956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33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20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02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484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866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24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44" grpId="0"/>
      <p:bldP spid="45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ang trí đồi cỏ nhân tạo đẹp cho mùa Noel và Tết Nguyên Đ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Admin\Desktop\trang-tri-doi-co-nhan-tao-dep-cho-mua-noel-va-tet-nguyen-d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30145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ownloads\9-hinh-anh-con-ong-hoat-hinh-de-thuong-inkythuatso-24-09-27-30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10000" r="13837" b="11119"/>
          <a:stretch/>
        </p:blipFill>
        <p:spPr bwMode="auto">
          <a:xfrm>
            <a:off x="-364201" y="2438400"/>
            <a:ext cx="1061953" cy="11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43200" y="3663484"/>
            <a:ext cx="752440" cy="1189323"/>
            <a:chOff x="2600360" y="3734267"/>
            <a:chExt cx="775240" cy="1189323"/>
          </a:xfrm>
        </p:grpSpPr>
        <p:pic>
          <p:nvPicPr>
            <p:cNvPr id="7173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2600360" y="3734267"/>
              <a:ext cx="775240" cy="1058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2768715" y="459848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Arc 34"/>
          <p:cNvSpPr/>
          <p:nvPr/>
        </p:nvSpPr>
        <p:spPr>
          <a:xfrm rot="8471593">
            <a:off x="-111331" y="3862089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52600" y="3146287"/>
            <a:ext cx="872382" cy="1777303"/>
            <a:chOff x="1524784" y="3535653"/>
            <a:chExt cx="760645" cy="1368858"/>
          </a:xfrm>
        </p:grpSpPr>
        <p:pic>
          <p:nvPicPr>
            <p:cNvPr id="11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1524784" y="3535653"/>
              <a:ext cx="760645" cy="1344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1676483" y="4579401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838200" y="3674458"/>
            <a:ext cx="685800" cy="1294252"/>
            <a:chOff x="818443" y="3873498"/>
            <a:chExt cx="574767" cy="1095212"/>
          </a:xfrm>
        </p:grpSpPr>
        <p:pic>
          <p:nvPicPr>
            <p:cNvPr id="38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818443" y="3873498"/>
              <a:ext cx="574767" cy="9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902545" y="4643600"/>
              <a:ext cx="348230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-76199" y="3124200"/>
            <a:ext cx="773952" cy="1820091"/>
            <a:chOff x="31261" y="3535243"/>
            <a:chExt cx="571832" cy="1409048"/>
          </a:xfrm>
        </p:grpSpPr>
        <p:pic>
          <p:nvPicPr>
            <p:cNvPr id="17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31261" y="3535243"/>
              <a:ext cx="571832" cy="1367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117516" y="4619181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657600" y="3079952"/>
            <a:ext cx="939471" cy="1740958"/>
            <a:chOff x="3459727" y="3233722"/>
            <a:chExt cx="857217" cy="1587188"/>
          </a:xfrm>
        </p:grpSpPr>
        <p:pic>
          <p:nvPicPr>
            <p:cNvPr id="20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3459727" y="3233722"/>
              <a:ext cx="857217" cy="1566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3653955" y="4495800"/>
              <a:ext cx="384646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724400" y="3505200"/>
            <a:ext cx="694660" cy="1315710"/>
            <a:chOff x="4494518" y="3521986"/>
            <a:chExt cx="775590" cy="1298924"/>
          </a:xfrm>
        </p:grpSpPr>
        <p:pic>
          <p:nvPicPr>
            <p:cNvPr id="41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4494518" y="3521986"/>
              <a:ext cx="775590" cy="1239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4642470" y="449580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651658" y="2895600"/>
            <a:ext cx="901542" cy="1985428"/>
            <a:chOff x="5517759" y="2888640"/>
            <a:chExt cx="971314" cy="1932270"/>
          </a:xfrm>
        </p:grpSpPr>
        <p:pic>
          <p:nvPicPr>
            <p:cNvPr id="23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5517759" y="2888640"/>
              <a:ext cx="971314" cy="190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5815251" y="449580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05600" y="3445844"/>
            <a:ext cx="723012" cy="1375066"/>
            <a:chOff x="6825055" y="3143213"/>
            <a:chExt cx="798894" cy="1677697"/>
          </a:xfrm>
        </p:grpSpPr>
        <p:pic>
          <p:nvPicPr>
            <p:cNvPr id="26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6825055" y="3143213"/>
              <a:ext cx="798894" cy="163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7085706" y="449580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68" name="Group 7167"/>
          <p:cNvGrpSpPr/>
          <p:nvPr/>
        </p:nvGrpSpPr>
        <p:grpSpPr>
          <a:xfrm>
            <a:off x="7543800" y="2785492"/>
            <a:ext cx="954503" cy="1959217"/>
            <a:chOff x="7566015" y="2499620"/>
            <a:chExt cx="1231815" cy="2245090"/>
          </a:xfrm>
        </p:grpSpPr>
        <p:pic>
          <p:nvPicPr>
            <p:cNvPr id="29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7566015" y="2499620"/>
              <a:ext cx="1231815" cy="219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7924800" y="441960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-76200" y="5203686"/>
            <a:ext cx="28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8736" y="5105400"/>
            <a:ext cx="21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28800" y="5105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0" y="5029200"/>
            <a:ext cx="20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33800" y="50071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24400" y="5007114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5000" y="50071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81800" y="4930914"/>
            <a:ext cx="30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48768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58200" y="4800600"/>
            <a:ext cx="75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673357" y="3355864"/>
            <a:ext cx="623043" cy="1368536"/>
            <a:chOff x="6825055" y="3143213"/>
            <a:chExt cx="798894" cy="1677697"/>
          </a:xfrm>
        </p:grpSpPr>
        <p:pic>
          <p:nvPicPr>
            <p:cNvPr id="64" name="Picture 5" descr="C:\Users\Admin\Downloads\pngtree-natural-red-rose-png-image_3264541-removebg-preview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3" t="7563" r="22326" b="7200"/>
            <a:stretch/>
          </p:blipFill>
          <p:spPr bwMode="auto">
            <a:xfrm rot="20748742">
              <a:off x="6825055" y="3143213"/>
              <a:ext cx="798894" cy="163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Admin\Downloads\Chau-A-4-mua-ATP-5-removebg-preview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60084" r="19708" b="8100"/>
            <a:stretch/>
          </p:blipFill>
          <p:spPr bwMode="auto">
            <a:xfrm>
              <a:off x="7085706" y="4495800"/>
              <a:ext cx="380917" cy="32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Arc 66"/>
          <p:cNvSpPr/>
          <p:nvPr/>
        </p:nvSpPr>
        <p:spPr>
          <a:xfrm rot="8471593">
            <a:off x="936577" y="3862089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8471593">
            <a:off x="1869869" y="38044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8471593">
            <a:off x="2860469" y="37282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8471593">
            <a:off x="3832177" y="37282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8471593">
            <a:off x="4822777" y="37282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8471593">
            <a:off x="5889577" y="38044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8471593">
            <a:off x="6803977" y="37282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8471593">
            <a:off x="7870777" y="3652026"/>
            <a:ext cx="1232154" cy="1477485"/>
          </a:xfrm>
          <a:prstGeom prst="arc">
            <a:avLst>
              <a:gd name="adj1" fmla="val 14828277"/>
              <a:gd name="adj2" fmla="val 0"/>
            </a:avLst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5625 L 0.02899 -0.0257 C 0.03507 -0.04422 0.04427 -0.05394 0.05365 -0.05394 C 0.06458 -0.05394 0.07326 -0.04422 0.07934 -0.0257 L 0.10851 0.056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1 0.00856 L 0.13698 -0.04422 C 0.14288 -0.05602 0.15191 -0.06227 0.16128 -0.06227 C 0.17187 -0.06227 0.18038 -0.05602 0.18628 -0.04422 L 0.2151 0.0085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00856 L 0.24514 -0.03149 C 0.25156 -0.04051 0.26094 -0.04537 0.27083 -0.04537 C 0.28212 -0.04537 0.29115 -0.04051 0.2974 -0.03149 L 0.32778 0.0085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78 0.00856 L 0.35764 -0.03149 C 0.36389 -0.04051 0.37326 -0.04537 0.38299 -0.04537 C 0.3941 -0.04537 0.40312 -0.04051 0.40937 -0.03149 L 0.43941 0.0085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41 -0.00834 L 0.4691 -0.04838 C 0.47535 -0.05741 0.48472 -0.06227 0.49444 -0.06227 C 0.50555 -0.06227 0.51458 -0.05741 0.52083 -0.04838 L 0.55069 -0.0083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4167 L 0.57969 -0.08172 C 0.58576 -0.09074 0.59496 -0.09561 0.60451 -0.09561 C 0.61528 -0.09561 0.62396 -0.09074 0.63021 -0.08172 L 0.65937 -0.0416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844 -0.07338 L 0.67795 -0.11343 C 0.68403 -0.12246 0.6934 -0.12732 0.70295 -0.12732 C 0.71406 -0.12732 0.72274 -0.12246 0.72899 -0.11343 L 0.75868 -0.0733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406 -0.09561 L 0.78958 -0.13565 C 0.79496 -0.14468 0.80295 -0.14954 0.81146 -0.14954 C 0.82101 -0.14954 0.82865 -0.14468 0.83403 -0.13565 L 0.85972 -0.09561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ngtree-cartoon-fresh-wind-plant-illustration-background-image_278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9191641" cy="707274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1" name="Straight Connector 30"/>
          <p:cNvCxnSpPr/>
          <p:nvPr/>
        </p:nvCxnSpPr>
        <p:spPr>
          <a:xfrm>
            <a:off x="304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971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200" y="29628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1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819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rialH" pitchFamily="34" charset="0"/>
              </a:rPr>
              <a:t>10</a:t>
            </a:r>
            <a:endParaRPr lang="en-US" sz="54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70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3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67200" y="28866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5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7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2895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rialH" pitchFamily="34" charset="0"/>
              </a:rPr>
              <a:t>9</a:t>
            </a:r>
            <a:endParaRPr lang="en-US" sz="5400" b="1" dirty="0">
              <a:solidFill>
                <a:srgbClr val="0000FF"/>
              </a:solidFill>
              <a:latin typeface=".VnArialH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04800" y="2743200"/>
            <a:ext cx="8458200" cy="114300"/>
          </a:xfrm>
          <a:prstGeom prst="rightArrow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430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74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956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33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20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02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484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866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24800" y="2667000"/>
            <a:ext cx="0" cy="266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000000648-tre-em-tre-con-dua-tre-em-nho-mam-non-tai-hinh-png-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" y="381000"/>
            <a:ext cx="9054576" cy="73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703" y="228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BƯỚC NHẢY VUI NHỘN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146</Words>
  <Application>Microsoft Office PowerPoint</Application>
  <PresentationFormat>On-screen Show (4:3)</PresentationFormat>
  <Paragraphs>90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cp:lastPrinted>2023-10-27T08:47:05Z</cp:lastPrinted>
  <dcterms:created xsi:type="dcterms:W3CDTF">2023-10-24T13:27:57Z</dcterms:created>
  <dcterms:modified xsi:type="dcterms:W3CDTF">2023-10-29T05:38:43Z</dcterms:modified>
</cp:coreProperties>
</file>