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1" r:id="rId4"/>
    <p:sldId id="263" r:id="rId5"/>
    <p:sldId id="298" r:id="rId6"/>
    <p:sldId id="299" r:id="rId7"/>
    <p:sldId id="300" r:id="rId8"/>
    <p:sldId id="301" r:id="rId9"/>
    <p:sldId id="269" r:id="rId10"/>
    <p:sldId id="302" r:id="rId11"/>
    <p:sldId id="296" r:id="rId12"/>
    <p:sldId id="305" r:id="rId13"/>
    <p:sldId id="303" r:id="rId14"/>
    <p:sldId id="306" r:id="rId15"/>
    <p:sldId id="286" r:id="rId16"/>
    <p:sldId id="308" r:id="rId17"/>
    <p:sldId id="282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5" autoAdjust="0"/>
    <p:restoredTop sz="94000" autoAdjust="0"/>
  </p:normalViewPr>
  <p:slideViewPr>
    <p:cSldViewPr>
      <p:cViewPr>
        <p:scale>
          <a:sx n="50" d="100"/>
          <a:sy n="50" d="100"/>
        </p:scale>
        <p:origin x="1944" y="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3DF3-A1E2-441A-9C11-4B62C23775D2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7EF9-E129-4E25-87ED-5388790B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8B1C-01EE-41C9-BCE0-3E111E4E600A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f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990600" y="800884"/>
            <a:ext cx="7296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927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485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09624" y="-893556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997839"/>
            <a:ext cx="88392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92128">
            <a:off x="85613" y="2778315"/>
            <a:ext cx="2305270" cy="188204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3518">
            <a:off x="6884358" y="2881554"/>
            <a:ext cx="1927107" cy="1254770"/>
          </a:xfrm>
          <a:prstGeom prst="ellipse">
            <a:avLst/>
          </a:prstGeom>
        </p:spPr>
      </p:pic>
    </p:spTree>
  </p:cSld>
  <p:clrMapOvr>
    <a:masterClrMapping/>
  </p:clrMapOvr>
  <p:transition spd="slow">
    <p:wheel spokes="3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96"/>
            <a:ext cx="9220200" cy="700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447800"/>
            <a:ext cx="4648200" cy="1371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Wave1">
              <a:avLst>
                <a:gd name="adj1" fmla="val 12500"/>
                <a:gd name="adj2" fmla="val -4978"/>
              </a:avLst>
            </a:prstTxWarp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</a:t>
            </a:r>
            <a:r>
              <a:rPr lang="vi-V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1: AI CHỌN ĐÚNG</a:t>
            </a:r>
          </a:p>
        </p:txBody>
      </p:sp>
    </p:spTree>
    <p:extLst>
      <p:ext uri="{BB962C8B-B14F-4D97-AF65-F5344CB8AC3E}">
        <p14:creationId xmlns:p14="http://schemas.microsoft.com/office/powerpoint/2010/main" val="276925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GỒM CÓ NHỮNG BỘ PHẬN NÀO?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3416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4401701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435887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424546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60" y="1248438"/>
            <a:ext cx="2670279" cy="396274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DE8-9A6F-A58B-C3DE-D8AC82C29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F742E2F7-DE2E-A3DB-EF46-F92C5B9F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A9A73DE2-5C02-9F66-BE4C-5DAE231C2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2DCD4015-44F3-6A4F-3DD1-055750B793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4707334A-DBDF-9F53-04E5-24D90A676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B21A2E32-1D45-C8C4-E8BF-19E0A8E006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7E6EB995-ECF2-142F-EE9C-DE584ADD6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F6EC0E01-7AD9-3138-DFD7-AE4D9048AFDB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675DB94A-2E53-B2E5-A1A3-4706F7269B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FB4E7FD1-C01F-7A75-1764-61C947B79B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A4CBED91-6301-9874-CA6A-4B6C9A08D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A60D1586-4685-8D8D-059F-7BD781FD69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C48599B0-0E0A-2FA5-FB83-D1CA2E6619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6743160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609600"/>
            <a:ext cx="7543800" cy="521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BAY LÀ 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THÔNG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9057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97254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62394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Đ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8691" y="5352243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5D1A1-5189-ABD3-BA4D-4B91C789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BE46AD9-CDF9-14D3-12ED-53932FB8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92A559F9-340F-72C1-237E-2300CBE92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EB63B60-9F8E-7680-DCB2-3E8A4378EC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679D41E3-5F6C-305F-9C3C-17E18C9777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6410F22A-DBB1-608F-BD1E-C921BCA91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85A5522F-915B-1EB5-830B-F7D453140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64EAAA6-8408-29EC-5657-327A231BB3B5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18670A20-EC6A-79E1-17F8-FAB5B114F4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6F9F3C0F-2F5B-0F04-46E7-E681292D3C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36C8E7EF-045E-84CA-56AE-B25DB9E78AE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91676586-2089-D937-5D55-A8EAE1888E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B9E6B3E7-0ECB-BDF0-3D43-1D477F1AFC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DE3504A5-AEC7-F9D7-02A7-0BED6A58E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0032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FF00"/>
              </a:solidFill>
              <a:latin typeface=".VnArab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457200"/>
            <a:ext cx="7162800" cy="1027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nl-NL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 BAY Đ</a:t>
            </a:r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DÙNG ĐỂ LÀM GÌ</a:t>
            </a:r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7236" y="2337022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360816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764" y="438900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3945" y="54128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846D-7EAC-BAE0-43CC-3AE4785E7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C0C9C87-6841-956D-C39A-C30AD475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21AD6F0B-2C8C-2B6B-7353-4C831E470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18601B3-3A29-43B3-FCB9-4EDE2D24BE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88736413-F6BD-AC7C-04D8-7C7A45E9C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79D2CADC-433B-FC0E-0776-057D270FD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241C428D-FCA5-3475-299E-63231375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C8730DC6-E95C-30C5-56E2-1970311CFC53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82AC5BC0-CB80-09C4-1991-6A27128ACC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EC41DF52-49F3-00A1-4FF6-276EC86DFA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470A8997-6A2D-0AD6-A44A-3C5CFF8458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DE7EBE60-9E95-2349-898E-C82578F4EB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AC9C5491-DE54-BA4E-8F7A-05A98C26B9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B77CD182-F046-4D83-D174-504C7173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209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Thi ai nhanh"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8dd1002eefe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143000" y="914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các cô mạnh khỏe hạnh phúc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h-dep-hoa-tapchidanong-2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16727" y="277522"/>
            <a:ext cx="4641273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</a:t>
            </a:r>
          </a:p>
        </p:txBody>
      </p:sp>
      <p:pic>
        <p:nvPicPr>
          <p:cNvPr id="5123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07632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68667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72477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763000" y="40386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11442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3243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22"/>
          <p:cNvSpPr>
            <a:spLocks noChangeArrowheads="1" noChangeShapeType="1" noTextEdit="1"/>
          </p:cNvSpPr>
          <p:nvPr/>
        </p:nvSpPr>
        <p:spPr bwMode="auto">
          <a:xfrm>
            <a:off x="1219200" y="1191922"/>
            <a:ext cx="6857999" cy="658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5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Những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đ</a:t>
            </a:r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ường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yêu</a:t>
            </a:r>
            <a:endParaRPr lang="en-US" sz="3600" kern="10" spc="-36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Belamphicong-HoangAnh_872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5104" y="3994008"/>
            <a:ext cx="1295400" cy="1295400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45601" cy="6934201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799" y="838200"/>
            <a:ext cx="838835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1816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>
            <a:off x="7696200" y="0"/>
            <a:ext cx="14478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996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6425" b="8757"/>
          <a:stretch/>
        </p:blipFill>
        <p:spPr>
          <a:xfrm>
            <a:off x="356755" y="-38100"/>
            <a:ext cx="4384964" cy="3124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9467" r="399" b="13734"/>
          <a:stretch/>
        </p:blipFill>
        <p:spPr>
          <a:xfrm>
            <a:off x="4849091" y="38099"/>
            <a:ext cx="4225636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6471" b="5668"/>
          <a:stretch/>
        </p:blipFill>
        <p:spPr>
          <a:xfrm>
            <a:off x="249382" y="3072244"/>
            <a:ext cx="4384964" cy="358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6701" b="6701"/>
          <a:stretch/>
        </p:blipFill>
        <p:spPr>
          <a:xfrm flipH="1">
            <a:off x="4724400" y="3131126"/>
            <a:ext cx="4267200" cy="3778449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6" y="1763940"/>
            <a:ext cx="5943600" cy="31777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629400" y="1730731"/>
            <a:ext cx="990600" cy="1469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1084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0298" y="5543240"/>
            <a:ext cx="2617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1" y="1981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8774" y="317618"/>
            <a:ext cx="298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2250" y="3008019"/>
            <a:ext cx="1823689" cy="295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73800" y="3233609"/>
            <a:ext cx="1906973" cy="2309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06441" y="935602"/>
            <a:ext cx="556097" cy="3304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625455" y="935602"/>
            <a:ext cx="1005369" cy="1426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photo-686869508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-762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575339"/>
            <a:ext cx="800100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8000999" cy="3186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381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0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6159"/>
            <a:ext cx="2476499" cy="2590799"/>
          </a:xfrm>
          <a:prstGeom prst="rect">
            <a:avLst/>
          </a:prstGeom>
        </p:spPr>
      </p:pic>
      <p:pic>
        <p:nvPicPr>
          <p:cNvPr id="14" name="Picture 13" descr="tau vu tru.jpg"/>
          <p:cNvPicPr>
            <a:picLocks noChangeAspect="1"/>
          </p:cNvPicPr>
          <p:nvPr/>
        </p:nvPicPr>
        <p:blipFill rotWithShape="1">
          <a:blip r:embed="rId3"/>
          <a:srcRect l="6666"/>
          <a:stretch/>
        </p:blipFill>
        <p:spPr>
          <a:xfrm>
            <a:off x="2590799" y="4419599"/>
            <a:ext cx="3200401" cy="2388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4419599"/>
            <a:ext cx="3352799" cy="243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741"/>
          <a:stretch/>
        </p:blipFill>
        <p:spPr>
          <a:xfrm>
            <a:off x="13855" y="4419600"/>
            <a:ext cx="2529622" cy="24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0"/>
            <a:ext cx="317269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6159"/>
            <a:ext cx="3200400" cy="2367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-24245" y="2411460"/>
            <a:ext cx="3224645" cy="1996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29" y="2411461"/>
            <a:ext cx="3005571" cy="1956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74414" y="383972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già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91449" y="20421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6324600"/>
            <a:ext cx="201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733800"/>
            <a:ext cx="208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tàng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1524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Tàu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trụ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2013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đài</a:t>
            </a:r>
            <a:r>
              <a:rPr lang="en-US" dirty="0"/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0400" y="632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274</Words>
  <Application>Microsoft Office PowerPoint</Application>
  <PresentationFormat>On-screen Show (4:3)</PresentationFormat>
  <Paragraphs>50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.VnArabia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MÁY BAY GỒM CÓ NHỮNG BỘ PHẬN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acer</cp:lastModifiedBy>
  <cp:revision>90</cp:revision>
  <dcterms:created xsi:type="dcterms:W3CDTF">2016-11-23T13:34:46Z</dcterms:created>
  <dcterms:modified xsi:type="dcterms:W3CDTF">2025-04-07T02:48:39Z</dcterms:modified>
</cp:coreProperties>
</file>